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1" r:id="rId3"/>
    <p:sldId id="315" r:id="rId4"/>
    <p:sldId id="313" r:id="rId5"/>
    <p:sldId id="314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н" initials="Д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  <a:srgbClr val="C3D69B"/>
    <a:srgbClr val="FBA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890BB5-DA8A-4285-BF9D-11287608426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08E22161-10C4-40AB-BB40-097DABFF337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34"/>
            </a:avLst>
          </a:prstGeom>
          <a:pattFill prst="pct75">
            <a:fgClr>
              <a:schemeClr val="accent4"/>
            </a:fgClr>
            <a:bgClr>
              <a:schemeClr val="bg1"/>
            </a:bgClr>
          </a:patt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«Недостаточно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понять задачу, необходимо желание решить её. Без сильного желания решить трудную задачу невозможно, но при наличии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возможно. Где есть желание, найдётся путь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abdulino-goudd.ucoz.ru/avatar/j56918_1262952480.png">
            <a:extLst>
              <a:ext uri="{FF2B5EF4-FFF2-40B4-BE49-F238E27FC236}">
                <a16:creationId xmlns:a16="http://schemas.microsoft.com/office/drawing/2014/main" xmlns="" id="{507E8DB1-6653-4ECF-9074-3D5CE9CA4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1654167" cy="237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5458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948264" y="5445223"/>
            <a:ext cx="2016224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332656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99792" y="330424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48064" y="330424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24328" y="332656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2060848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23928" y="2060848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16216" y="2084310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6374" y="3861048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200670" y="3861048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92958" y="3884510"/>
            <a:ext cx="1440160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763688" y="855305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247964" y="764704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6613174" y="764704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80112" y="2516358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915816" y="2539887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181773" y="4293096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822506" y="4316558"/>
            <a:ext cx="792088" cy="288032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79512" y="552545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89244" y="2797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52850" y="510568"/>
            <a:ext cx="734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31940" y="280399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+256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64088" y="51056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04348" y="545929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96236" y="26434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56454" y="2200275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94110" y="2306431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16216" y="232996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11823" y="4106631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230825" y="4083169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9552" y="4083169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97560" y="190788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80112" y="1907887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-95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40204" y="3790781"/>
            <a:ext cx="1188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-888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003174" y="3731783"/>
            <a:ext cx="1197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+752</a:t>
            </a:r>
          </a:p>
        </p:txBody>
      </p:sp>
    </p:spTree>
    <p:extLst>
      <p:ext uri="{BB962C8B-B14F-4D97-AF65-F5344CB8AC3E}">
        <p14:creationId xmlns:p14="http://schemas.microsoft.com/office/powerpoint/2010/main" val="645877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38" grpId="0"/>
      <p:bldP spid="40" grpId="0"/>
      <p:bldP spid="41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C73927BC-C081-4742-A161-6E0A49159394}"/>
              </a:ext>
            </a:extLst>
          </p:cNvPr>
          <p:cNvSpPr/>
          <p:nvPr/>
        </p:nvSpPr>
        <p:spPr>
          <a:xfrm>
            <a:off x="760512" y="1507584"/>
            <a:ext cx="7506081" cy="679510"/>
          </a:xfrm>
          <a:prstGeom prst="roundRect">
            <a:avLst/>
          </a:prstGeom>
          <a:solidFill>
            <a:srgbClr val="FBA7F5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Узнаем…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70FC8E9-19CB-423D-A0C7-0201A6FE1961}"/>
              </a:ext>
            </a:extLst>
          </p:cNvPr>
          <p:cNvSpPr/>
          <p:nvPr/>
        </p:nvSpPr>
        <p:spPr>
          <a:xfrm>
            <a:off x="755576" y="2585189"/>
            <a:ext cx="7506004" cy="1111558"/>
          </a:xfrm>
          <a:prstGeom prst="roundRect">
            <a:avLst/>
          </a:prstGeom>
          <a:solidFill>
            <a:srgbClr val="FBA7F5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Будем учиться….</a:t>
            </a:r>
          </a:p>
        </p:txBody>
      </p:sp>
      <p:pic>
        <p:nvPicPr>
          <p:cNvPr id="7" name="Picture 2" descr="http://abdulino-goudd.ucoz.ru/avatar/j56918_1262952480.png">
            <a:extLst>
              <a:ext uri="{FF2B5EF4-FFF2-40B4-BE49-F238E27FC236}">
                <a16:creationId xmlns:a16="http://schemas.microsoft.com/office/drawing/2014/main" xmlns="" id="{3C37DCB6-FCE5-43CE-8A27-D247E885E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51" y="4077072"/>
            <a:ext cx="1437768" cy="206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6063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9248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= объём работы : производительность </a:t>
            </a: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Производительность = объём работы : время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1658937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7499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493096"/>
              </p:ext>
            </p:extLst>
          </p:nvPr>
        </p:nvGraphicFramePr>
        <p:xfrm>
          <a:off x="539552" y="1412776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Производительность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зад./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мин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задач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зад./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задач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1658937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2598003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сколько раз увеличилась производительность труда ученика во втором случае по сравнению с первым?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668E50E-979B-432F-A429-CD986E707CC3}"/>
              </a:ext>
            </a:extLst>
          </p:cNvPr>
          <p:cNvSpPr txBox="1"/>
          <p:nvPr/>
        </p:nvSpPr>
        <p:spPr>
          <a:xfrm>
            <a:off x="539552" y="901067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производительность учеников.</a:t>
            </a:r>
          </a:p>
        </p:txBody>
      </p:sp>
    </p:spTree>
    <p:extLst>
      <p:ext uri="{BB962C8B-B14F-4D97-AF65-F5344CB8AC3E}">
        <p14:creationId xmlns:p14="http://schemas.microsoft.com/office/powerpoint/2010/main" val="28029190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EC25E673-12B9-421C-9404-A30B050110B7}"/>
              </a:ext>
            </a:extLst>
          </p:cNvPr>
          <p:cNvSpPr/>
          <p:nvPr/>
        </p:nvSpPr>
        <p:spPr>
          <a:xfrm>
            <a:off x="3131840" y="268912"/>
            <a:ext cx="3186354" cy="711816"/>
          </a:xfrm>
          <a:prstGeom prst="round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Итог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C73927BC-C081-4742-A161-6E0A49159394}"/>
              </a:ext>
            </a:extLst>
          </p:cNvPr>
          <p:cNvSpPr/>
          <p:nvPr/>
        </p:nvSpPr>
        <p:spPr>
          <a:xfrm>
            <a:off x="760512" y="1507584"/>
            <a:ext cx="7506081" cy="679510"/>
          </a:xfrm>
          <a:prstGeom prst="roundRect">
            <a:avLst/>
          </a:prstGeom>
          <a:solidFill>
            <a:srgbClr val="FBA7F5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Я учился…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70FC8E9-19CB-423D-A0C7-0201A6FE1961}"/>
              </a:ext>
            </a:extLst>
          </p:cNvPr>
          <p:cNvSpPr/>
          <p:nvPr/>
        </p:nvSpPr>
        <p:spPr>
          <a:xfrm>
            <a:off x="755576" y="2585189"/>
            <a:ext cx="7506004" cy="1111558"/>
          </a:xfrm>
          <a:prstGeom prst="roundRect">
            <a:avLst/>
          </a:prstGeom>
          <a:solidFill>
            <a:srgbClr val="FBA7F5"/>
          </a:solidFill>
          <a:ln w="381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Сегодня я узнал(а)…..</a:t>
            </a:r>
          </a:p>
        </p:txBody>
      </p:sp>
      <p:pic>
        <p:nvPicPr>
          <p:cNvPr id="7" name="Picture 2" descr="http://abdulino-goudd.ucoz.ru/avatar/j56918_1262952480.png">
            <a:extLst>
              <a:ext uri="{FF2B5EF4-FFF2-40B4-BE49-F238E27FC236}">
                <a16:creationId xmlns:a16="http://schemas.microsoft.com/office/drawing/2014/main" xmlns="" id="{3C37DCB6-FCE5-43CE-8A27-D247E885E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51" y="4077072"/>
            <a:ext cx="1437768" cy="206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9910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123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Михаил</cp:lastModifiedBy>
  <cp:revision>172</cp:revision>
  <dcterms:created xsi:type="dcterms:W3CDTF">2017-08-13T05:03:26Z</dcterms:created>
  <dcterms:modified xsi:type="dcterms:W3CDTF">2020-03-11T11:41:02Z</dcterms:modified>
</cp:coreProperties>
</file>