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59" r:id="rId5"/>
    <p:sldId id="260" r:id="rId6"/>
    <p:sldId id="261" r:id="rId7"/>
    <p:sldId id="262" r:id="rId8"/>
    <p:sldId id="270" r:id="rId9"/>
    <p:sldId id="264" r:id="rId10"/>
    <p:sldId id="279" r:id="rId11"/>
    <p:sldId id="280" r:id="rId12"/>
    <p:sldId id="258" r:id="rId13"/>
    <p:sldId id="271" r:id="rId14"/>
    <p:sldId id="276" r:id="rId15"/>
    <p:sldId id="275" r:id="rId16"/>
    <p:sldId id="272" r:id="rId17"/>
    <p:sldId id="277" r:id="rId18"/>
    <p:sldId id="274" r:id="rId19"/>
    <p:sldId id="278" r:id="rId20"/>
    <p:sldId id="273" r:id="rId21"/>
    <p:sldId id="283" r:id="rId22"/>
    <p:sldId id="284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AAC1C"/>
    <a:srgbClr val="F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1C616-6DB2-47ED-B373-29C37DAD664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F4293-6A3F-4A94-BC30-5124FC700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1724502/9a51bcf8-be19-4d6f-89e6-ce446050fe36/ori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8064896" cy="2016223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здоровом теле, здоровый дух!»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6192688" cy="165618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 воспитатель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«ДСОВ №20» г.Усинска:</a:t>
            </a: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Степановна</a:t>
            </a:r>
          </a:p>
          <a:p>
            <a:endParaRPr lang="ru-RU" dirty="0"/>
          </a:p>
        </p:txBody>
      </p:sp>
      <p:pic>
        <p:nvPicPr>
          <p:cNvPr id="7" name="Picture 6" descr="https://2.bp.blogspot.com/-4qF-sTzC-Dg/WwrHwbpEhcI/AAAAAAAATdc/F3vdfW6zPlAsfrrN6a_MEREBXLiBCbw9wCLcBGAs/s1600/corky_log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640"/>
            <a:ext cx="7128792" cy="1152128"/>
          </a:xfrm>
          <a:prstGeom prst="rect">
            <a:avLst/>
          </a:prstGeom>
          <a:noFill/>
        </p:spPr>
      </p:pic>
      <p:pic>
        <p:nvPicPr>
          <p:cNvPr id="8" name="Picture 2" descr="https://img-fotki.yandex.ru/get/6003/umk2100.9/0_5ea51_1d883b86_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3573016"/>
            <a:ext cx="2742065" cy="2880320"/>
          </a:xfrm>
          <a:prstGeom prst="rect">
            <a:avLst/>
          </a:prstGeom>
          <a:noFill/>
        </p:spPr>
      </p:pic>
      <p:pic>
        <p:nvPicPr>
          <p:cNvPr id="9" name="Picture 2" descr="F:\Журавлик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236296" y="0"/>
            <a:ext cx="1907704" cy="1412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ЧИСТАЯ ВОДА –ДЛЯ ХВОРИ БЕДА.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проект здоровье (3)\IMG_20200121_1625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484784"/>
            <a:ext cx="3240360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IMG_20200121_16271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1556792"/>
            <a:ext cx="3096344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проект здоровье (3)\IMG_20200121_16274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4149080"/>
            <a:ext cx="302433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esktop\проект здоровье (3)\IMG_20200121_16290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4077072"/>
            <a:ext cx="3312368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 ДА ЗДОРОВЬЕ, ВСЕГО ДОРОЖЕ.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проект здоровье (3)\IMG_20200325_0924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84784"/>
            <a:ext cx="259228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IMG_20190911_16060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3573016"/>
            <a:ext cx="2448272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IMG_20200327_08534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4208" y="1484784"/>
            <a:ext cx="230425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esktop\IMG_20200327_08582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3789040"/>
            <a:ext cx="2376264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Мама\Desktop\IMG_20191106_18093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39952" y="1412776"/>
            <a:ext cx="151216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Мама\Desktop\IMG_20191101_09114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35896" y="3933056"/>
            <a:ext cx="2349872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39552" y="5805264"/>
            <a:ext cx="8136904" cy="8640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С ОБСУДЕНИЕМ, РАЗГАДЫВАНИЕ ЗАГАДОК, РАССМАТРИВАНИЕ КАРТИНОК, ПРОСМОТР МУЛЬТФИЛЬМОВ И ПРЕЗЕНТАЦИЙ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Лента лицом вниз 4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 В ПОРЯДКЕ- СПАСИБО ЗАРЯДКЕ!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Мама\Desktop\проект здоровье (3)\IMG_20190926_0814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556792"/>
            <a:ext cx="2520280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esktop\проект здоровье (3)\IMG_20190926_08145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556792"/>
            <a:ext cx="2592288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Мама\Desktop\проект здоровье (3)\IMG_20190925_1508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4221088"/>
            <a:ext cx="2808312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Мама\Desktop\проект здоровье (3)\IMG_20190925_15080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077072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C:\Users\Мама\Desktop\проект здоровье (3)\IMG_20190924_14594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3573016"/>
            <a:ext cx="2160240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Users\Мама\Downloads\IMG_2894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3203846" y="1412776"/>
            <a:ext cx="2736305" cy="2016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23528" y="188640"/>
            <a:ext cx="8424936" cy="1152128"/>
          </a:xfrm>
          <a:prstGeom prst="ribbon">
            <a:avLst>
              <a:gd name="adj1" fmla="val 16667"/>
              <a:gd name="adj2" fmla="val 71065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СПОРТОМ ЗАНИМАЕТСЯ- ТОТ СИЛЫ НАБИРАЕТСЯ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проект здоровье (3)\IMG_20191003_1519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484784"/>
            <a:ext cx="266429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IMG_20191211_10495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1412776"/>
            <a:ext cx="2904604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esktop\проект здоровье (3)\IMG_20200122_11180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2060848"/>
            <a:ext cx="2808312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Мама\Desktop\сказки\IMG_20191120_1112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861048"/>
            <a:ext cx="2520280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Users\Мама\Desktop\сказки\IMG_20191120_11124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8" y="3861048"/>
            <a:ext cx="2664296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C:\Users\Мама\Desktop\проект здоровье (3)\IMG_20191016_110405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4221088"/>
            <a:ext cx="2448272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1547664" y="6021288"/>
            <a:ext cx="6552728" cy="6263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ПО ФИЗИЧЕСКОМУ РАЗВИТИЮ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23528" y="188640"/>
            <a:ext cx="8424936" cy="1152128"/>
          </a:xfrm>
          <a:prstGeom prst="ribbon">
            <a:avLst>
              <a:gd name="adj1" fmla="val 16667"/>
              <a:gd name="adj2" fmla="val 71065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СПОРТОМ ЗАНИМАЕТСЯ- ТОТ СИЛЫ НАБИРАЕТСЯ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сказки\IMG_20191121_15481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12776"/>
            <a:ext cx="2808312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сказки\IMG_20191121_15345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412776"/>
            <a:ext cx="2880320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сказки\IMG_20191121_15354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149080"/>
            <a:ext cx="2952328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716016" y="6165304"/>
            <a:ext cx="4104456" cy="4823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здоровья, спортивные мероприятия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Мама\Desktop\проект здоровье (3)\4539174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3861048"/>
            <a:ext cx="2952328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C:\Users\Мама\Desktop\IMG_20191030_11224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1556792"/>
            <a:ext cx="2292350" cy="1719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Users\Мама\Desktop\IMG_20190910_11121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3933056"/>
            <a:ext cx="2232248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ДВИГАТЬСЯ БОЛЬШЕ- ПРОЖИВЕШЬ ДОЛЬШЕ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Мама\Desktop\проект здоровье (3)\IMG_20191129_1113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1772816"/>
            <a:ext cx="2736304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Мама\Desktop\проект здоровье (3)\IMG_20191213_1048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772816"/>
            <a:ext cx="2520280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Мама\Desktop\проект здоровье (3)\IMG_20190920_10370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077072"/>
            <a:ext cx="2664296" cy="1762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051720" y="6021288"/>
            <a:ext cx="6120680" cy="5543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игры в группе, на участке и в спортивном зале в любое время года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Мама\Desktop\проект здоровье (3)\IMG_20190912_11024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00" y="4077072"/>
            <a:ext cx="2520280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C:\Users\Мама\Desktop\проект здоровье (3)\IMG_20190916_12045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1772816"/>
            <a:ext cx="2592288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C:\Users\Мама\Desktop\проект здоровье (3)\IMG_20191016_09074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03848" y="4005064"/>
            <a:ext cx="266429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ПРАВИЛЬНОЕ ПИТАНИЕ- ЗАЛОГ ЗДОРОВЬЯ!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проект здоровье (3)\IMG_20190923_1536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556792"/>
            <a:ext cx="3168352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IMG_20190924_12083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700808"/>
            <a:ext cx="3168352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проект здоровье (3)\IMG_20190924_12092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4005064"/>
            <a:ext cx="3744416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440160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 (законными представителями)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395536" y="1844824"/>
            <a:ext cx="2952328" cy="91440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5580112" y="1844824"/>
            <a:ext cx="2880320" cy="91440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ПАПКИ - ПЕРЕДВИЖКИ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2339752" y="3068960"/>
            <a:ext cx="4248472" cy="91440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СОВМЕСТНЫЕ МЕРОПРИЯТИЯ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611560" y="4365104"/>
            <a:ext cx="2664296" cy="91440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ФОТООТЧЕТЫ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2843808" y="5589240"/>
            <a:ext cx="3672408" cy="91440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ОСНАЩЕНИЕ СРЕДЫ ГРУППЫ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носка со стрелкой вверх 10"/>
          <p:cNvSpPr/>
          <p:nvPr/>
        </p:nvSpPr>
        <p:spPr>
          <a:xfrm>
            <a:off x="5796136" y="4293096"/>
            <a:ext cx="2592288" cy="91440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ИНТЕРЕСНЫЕ ВСТРЕЧИ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СПОРТ- ЗДОРОВЫЙ ОБРАЗ ЖИЗНИ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проект здоровье (3)\5376416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556792"/>
            <a:ext cx="3240360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5566614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556792"/>
            <a:ext cx="324036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6292434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3933056"/>
            <a:ext cx="3024336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esktop\0400166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4005064"/>
            <a:ext cx="2952328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195736" y="6165304"/>
            <a:ext cx="6336704" cy="4823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СОВМЕСТНЫЕ МЕРОПРИЯТИЯ РОДИТЕЛИ И ДЕТИ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C:\Users\Мама\Desktop\проект здоровье (3)\IMG_20191011_1143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700808"/>
            <a:ext cx="2736304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Мама\Desktop\проект здоровье (3)\IMG_20191011_1146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700808"/>
            <a:ext cx="2664296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IMG_20191011_11463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3789040"/>
            <a:ext cx="2736304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Лента лицом вниз 6"/>
          <p:cNvSpPr/>
          <p:nvPr/>
        </p:nvSpPr>
        <p:spPr>
          <a:xfrm>
            <a:off x="395536" y="188640"/>
            <a:ext cx="8280920" cy="115212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БЕЗОПАСНОСТЬ – ПРЕВЫШЕ ВСЕГО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6021288"/>
            <a:ext cx="7848872" cy="6263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ИНТЕРЕСНЫЕ ВСТРЕЧИ «ПОЖАРНЫЕ- ПРОФЕССИЯ ОТВАЖНЫХ»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938338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«Забота о здоровье детей- важнейший труд воспитателя, а во главе педагогических мероприятий, должна стоять забота об укреплении здоровья ребенка»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В.А.Сухамлинский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Мама\Desktop\проект здоровье (3)\IMG_20200228_1002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3068960"/>
            <a:ext cx="4680520" cy="3384376"/>
          </a:xfrm>
          <a:prstGeom prst="ellipse">
            <a:avLst/>
          </a:prstGeom>
          <a:ln w="1905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251520" y="188640"/>
            <a:ext cx="8568952" cy="1368152"/>
          </a:xfrm>
          <a:prstGeom prst="ribbon">
            <a:avLst>
              <a:gd name="adj1" fmla="val 16667"/>
              <a:gd name="adj2" fmla="val 73783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ДОМАШНИЙ ФОТООТЧЕТ. В ЗДОРОВОМ ТЕЛЕ- ЗДОРОВЫЙ ДУХ!»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Мама\Desktop\проект здоровье (3)\IMG_20200326_1704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72816"/>
            <a:ext cx="2736304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Мама\Desktop\проект здоровье (3)\IMG_20200326_17052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4005064"/>
            <a:ext cx="2880320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проект здоровье (3)\IMG-a2022949d1ea82f2dce2dddebf958a75-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1772816"/>
            <a:ext cx="1440160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проект здоровье (3)\IMG-1e354a6bfbe438881e382e524223e3ba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1772816"/>
            <a:ext cx="2592288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esktop\проект здоровье (3)\IMG-288507e693c775ead0561e7664d7a11c-V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20072" y="4005064"/>
            <a:ext cx="2808312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Лента лицом вниз 4"/>
          <p:cNvSpPr/>
          <p:nvPr/>
        </p:nvSpPr>
        <p:spPr>
          <a:xfrm>
            <a:off x="251520" y="188640"/>
            <a:ext cx="8568952" cy="1368152"/>
          </a:xfrm>
          <a:prstGeom prst="ribbon">
            <a:avLst>
              <a:gd name="adj1" fmla="val 16667"/>
              <a:gd name="adj2" fmla="val 73783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ДОМАШНИЙ ФОТООТЧЕТ. В ЗДОРОВОМ ТЕЛЕ- ЗДОРОВЫЙ ДУХ!»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Мама\Downloads\IMG_20200331_19510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51520" y="1916832"/>
            <a:ext cx="2232248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ownloads\IMG_20200331_20233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552218" y="2024845"/>
            <a:ext cx="2304257" cy="1656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ownloads\IMG_20200331_20222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599892" y="2024846"/>
            <a:ext cx="2160239" cy="16561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Мама\Downloads\IMG_20200331_17582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83768" y="4077072"/>
            <a:ext cx="1872208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C:\Users\Мама\Downloads\IMG_20200331_17531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64088" y="4221088"/>
            <a:ext cx="1728192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251520" y="188640"/>
            <a:ext cx="8568952" cy="1368152"/>
          </a:xfrm>
          <a:prstGeom prst="ribbon">
            <a:avLst>
              <a:gd name="adj1" fmla="val 16667"/>
              <a:gd name="adj2" fmla="val 73783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ДОМАШНИЙ ФОТООТЧЕТ. В ЗДОРОВОМ ТЕЛЕ- ЗДОРОВЫЙ ДУХ!»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Мама\Downloads\IMG_003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203848" y="2204864"/>
            <a:ext cx="2448272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ownloads\IMG_006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772816"/>
            <a:ext cx="2664296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ама\Downloads\IMG_005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048163" y="1376773"/>
            <a:ext cx="2088233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Мама\Downloads\IMG_003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39551" y="4365105"/>
            <a:ext cx="2304257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Мама\Downloads\IMG_005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5616114" y="4257093"/>
            <a:ext cx="2376265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C:\Users\Мама\Desktop\IMG_20200327_13364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196752"/>
            <a:ext cx="252028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Мама\Desktop\IMG_20200327_13303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268760"/>
            <a:ext cx="1924389" cy="1778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ама\Desktop\развив.центры\IMG_20190306_07305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1628800"/>
            <a:ext cx="2066925" cy="1797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ама\Desktop\атест.2020\приложение критерий 1\приложение 1.1.1\IMG_20190306_07312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3356992"/>
            <a:ext cx="237626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Лента лицом вниз 7"/>
          <p:cNvSpPr/>
          <p:nvPr/>
        </p:nvSpPr>
        <p:spPr>
          <a:xfrm>
            <a:off x="899592" y="188640"/>
            <a:ext cx="6912768" cy="792088"/>
          </a:xfrm>
          <a:prstGeom prst="ribbon">
            <a:avLst>
              <a:gd name="adj1" fmla="val 16667"/>
              <a:gd name="adj2" fmla="val 67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4869160"/>
            <a:ext cx="5256584" cy="12241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1.Оснащение центра «Спортивный» и «Безопасности» в группе.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2.Накопительный материал по данной теме.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3.Изготовление книжек- малышек по теме.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1724502/9a51bcf8-be19-4d6f-89e6-ce446050fe36/ori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498178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ама\Desktop\IMG_20190902_1043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988840"/>
            <a:ext cx="5832648" cy="4176464"/>
          </a:xfrm>
          <a:prstGeom prst="roundRect">
            <a:avLst>
              <a:gd name="adj" fmla="val 16667"/>
            </a:avLst>
          </a:prstGeom>
          <a:ln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Лента лицом вниз 3"/>
          <p:cNvSpPr/>
          <p:nvPr/>
        </p:nvSpPr>
        <p:spPr>
          <a:xfrm>
            <a:off x="395536" y="188640"/>
            <a:ext cx="8280920" cy="612648"/>
          </a:xfrm>
          <a:prstGeom prst="ribbon">
            <a:avLst>
              <a:gd name="adj1" fmla="val 16667"/>
              <a:gd name="adj2" fmla="val 59513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539552" y="836712"/>
            <a:ext cx="8136904" cy="1152128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познавательный, информационно-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ориентированный</a:t>
            </a: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539552" y="2060848"/>
            <a:ext cx="8208912" cy="1080120"/>
          </a:xfrm>
          <a:prstGeom prst="up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год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539552" y="3212976"/>
            <a:ext cx="8208912" cy="2736304"/>
          </a:xfrm>
          <a:prstGeom prst="upArrowCallout">
            <a:avLst>
              <a:gd name="adj1" fmla="val 25000"/>
              <a:gd name="adj2" fmla="val 25610"/>
              <a:gd name="adj3" fmla="val 28053"/>
              <a:gd name="adj4" fmla="val 6497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старшего дошкольного возраста, воспитатель, медицинский работник, специалисты , родители (законные представители)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Забота о здоровье ребенка и взрослого человека стала занимать во всём мире приоритетные позиции, поскольку любой стране нужны личности творческие, гармонично развитые, активные и здоровые.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В настоящее время одной из приоритетных задач, стоящих перед педагогами, является сохранение здоровья детей в процессе воспитания и обучения. Привычка к здоровому образу жизни – это главная, основная, жизненно важная привычка. Поэтому дошкольные учреждения и семья призваны заложить в дошкольном детстве основы здорового образа жизни, используя различные формы работы.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В процессе повседневной работы с детьми необходимо стремиться к тому, чтобы выполнение правил личной гигиены стало для них естественным, а гигиенические навыки с возрастом постоянно совершенствовались. Быть здоровым – естественное стремление человека. Здоровье означает не только отсутствие болезней, но и психическое и социальное благополучие.</a:t>
            </a:r>
          </a:p>
          <a:p>
            <a:endParaRPr lang="ru-RU" dirty="0"/>
          </a:p>
        </p:txBody>
      </p:sp>
      <p:sp>
        <p:nvSpPr>
          <p:cNvPr id="5" name="Лента лицом вниз 4"/>
          <p:cNvSpPr/>
          <p:nvPr/>
        </p:nvSpPr>
        <p:spPr>
          <a:xfrm>
            <a:off x="467544" y="260648"/>
            <a:ext cx="8280920" cy="612648"/>
          </a:xfrm>
          <a:prstGeom prst="ribbon">
            <a:avLst>
              <a:gd name="adj1" fmla="val 16667"/>
              <a:gd name="adj2" fmla="val 64949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 ПРОЕКТА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23224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привычки здорового образа жизни, развивать познавательные и творческие способности детей старшей группы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6491064" cy="41044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Приобщить детей и их родителей к здоровому образу жизни.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Формировать умение самовыражения, самопознания у воспитанников.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Развивать желание у детей и родителей активно участвовать в жизни детского сада.</a:t>
            </a:r>
          </a:p>
          <a:p>
            <a:endParaRPr lang="ru-RU" dirty="0"/>
          </a:p>
        </p:txBody>
      </p:sp>
      <p:pic>
        <p:nvPicPr>
          <p:cNvPr id="6" name="Picture 4" descr="https://forum.na-svyazi.ru/uploads/avatars/av-20959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280" y="4005064"/>
            <a:ext cx="1633323" cy="2236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Выноска со стрелкой вниз 10"/>
          <p:cNvSpPr/>
          <p:nvPr/>
        </p:nvSpPr>
        <p:spPr>
          <a:xfrm>
            <a:off x="539552" y="908720"/>
            <a:ext cx="8136904" cy="1296144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Расширение у детей представлений о здоровом образе жизни.</a:t>
            </a: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611560" y="2276872"/>
            <a:ext cx="8064896" cy="1152128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Дети познакомятся с литературными произведениями по теме проекта.</a:t>
            </a: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539552" y="4941168"/>
            <a:ext cx="8208912" cy="86409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Дети пополнят свои знания о правильном питании и его значимости для здоровья.</a:t>
            </a: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611560" y="3429000"/>
            <a:ext cx="8064896" cy="1512168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Узнают, как устроен человек, что полезно, а что вредно для организма, что нужно знать и делать для сохранения здоровья.</a:t>
            </a:r>
          </a:p>
        </p:txBody>
      </p:sp>
      <p:pic>
        <p:nvPicPr>
          <p:cNvPr id="18" name="Picture 2" descr="http://galerey-room.ru/images/0_6c987_74d5f693_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52320" y="5085184"/>
            <a:ext cx="1512168" cy="1772816"/>
          </a:xfrm>
          <a:prstGeom prst="rect">
            <a:avLst/>
          </a:prstGeom>
          <a:noFill/>
        </p:spPr>
      </p:pic>
      <p:sp>
        <p:nvSpPr>
          <p:cNvPr id="10" name="Лента лицом вниз 9"/>
          <p:cNvSpPr/>
          <p:nvPr/>
        </p:nvSpPr>
        <p:spPr>
          <a:xfrm>
            <a:off x="395536" y="188640"/>
            <a:ext cx="8280920" cy="612648"/>
          </a:xfrm>
          <a:prstGeom prst="ribbon">
            <a:avLst>
              <a:gd name="adj1" fmla="val 16667"/>
              <a:gd name="adj2" fmla="val 59513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1931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691680" y="188640"/>
            <a:ext cx="6120680" cy="914400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3200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9752" y="1124744"/>
            <a:ext cx="4896544" cy="914400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3528" y="2060848"/>
            <a:ext cx="8496944" cy="460851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Подборка методического и дидактического материала.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Подборка художественной литературы.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Разработка непосредственно образовательной деятельности по проекту.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Оформление папок-передвижек для родителей по теме проекта.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Подбор пословиц, поговорок, загадок по теме проекта.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Подборка аудио и видеоматериала по теме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 со стрелкой вниз 3"/>
          <p:cNvSpPr/>
          <p:nvPr/>
        </p:nvSpPr>
        <p:spPr>
          <a:xfrm>
            <a:off x="251520" y="188640"/>
            <a:ext cx="8640960" cy="914400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проекта. Основной этап.</a:t>
            </a:r>
            <a:endParaRPr lang="ru-RU" sz="32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79512" y="836712"/>
            <a:ext cx="4104456" cy="2880320"/>
          </a:xfrm>
          <a:prstGeom prst="downArrowCallout">
            <a:avLst>
              <a:gd name="adj1" fmla="val 25000"/>
              <a:gd name="adj2" fmla="val 29651"/>
              <a:gd name="adj3" fmla="val 13488"/>
              <a:gd name="adj4" fmla="val 82513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«Угадай вид спорта по показу», «Полезные продукты», «Хорошо- плохо», «Четвертый лишний», «Что полезно, что вредно», «Окажи помощь», « Отгадай по запаху», «Отгадай на вкус!»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5076056" y="836712"/>
            <a:ext cx="3816424" cy="2808312"/>
          </a:xfrm>
          <a:prstGeom prst="downArrowCallout">
            <a:avLst>
              <a:gd name="adj1" fmla="val 25000"/>
              <a:gd name="adj2" fmla="val 30009"/>
              <a:gd name="adj3" fmla="val 16985"/>
              <a:gd name="adj4" fmla="val 8100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с обсуждением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«Девочка чумазая», стихотворение С.Михалкова «Про Мимозу»,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Е.А.Алябьевой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«Хочу конфет», «Сладкоежка», «Сказка о здоровье и Красоте», С.Михалкова  «Прививка», Загадки о видах спорта и здоровом образе жизни, Загадки о предметах личной гигиены. 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2771800" y="3429000"/>
            <a:ext cx="3960440" cy="2376264"/>
          </a:xfrm>
          <a:prstGeom prst="downArrowCallout">
            <a:avLst>
              <a:gd name="adj1" fmla="val 25000"/>
              <a:gd name="adj2" fmla="val 25000"/>
              <a:gd name="adj3" fmla="val 17304"/>
              <a:gd name="adj4" fmla="val 7800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Беседы: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«Личная гигиена», «Может ли грязь на руках повлиять на наше здоровье?», «Витамины я люблю - быть здоровым я хочу!», «Как мы заботимся о своем здоровье?», «Что я знаю о себе», «Чтобы не было беды!», «Зачем людям спорт?»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373216"/>
            <a:ext cx="3888432" cy="13407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Просмотр и анализ мультфильма «Королева Зубная щётка», Просмотр и анализ мультфильма «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серии «Здорово быть здоровым!», рассматривание картинок и плакатов.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1960" y="5877272"/>
            <a:ext cx="1440160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Опыты с мылом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водой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5373216"/>
            <a:ext cx="3168352" cy="12961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и рисование полезной пищи,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«Дети делают зарядку», раскраски «Виды спорта» и др.</a:t>
            </a:r>
          </a:p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3645024"/>
            <a:ext cx="2520280" cy="16561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Сюжетно-ролевые игры: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«Игрушки на приёме у врача», «Пункт медицинской помощи», «Семья», «На приёме у врача стоматолога» и др.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04248" y="3717032"/>
            <a:ext cx="2196752" cy="13681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Личная гигиена, массаж, правильное питание, соблюдение режима. Подвижные игры и эстафеты.</a:t>
            </a:r>
            <a:endParaRPr lang="ru-RU" sz="16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g3.goodfon.ru/original/1920x1408/4/f6/abstrakciya-abstrakcii-410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Выноска со стрелкой вниз 4"/>
          <p:cNvSpPr/>
          <p:nvPr/>
        </p:nvSpPr>
        <p:spPr>
          <a:xfrm>
            <a:off x="827584" y="260648"/>
            <a:ext cx="7416824" cy="1512168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проекта. Заключительный этап.</a:t>
            </a:r>
            <a:endParaRPr lang="ru-RU" sz="3200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475656" y="1988840"/>
            <a:ext cx="6480720" cy="1512168"/>
          </a:xfrm>
          <a:prstGeom prst="down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Интеллектуальная викторина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 здоровом теле, здоровый дух»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3645024"/>
            <a:ext cx="3672408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2.Защита проекта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https://2.bp.blogspot.com/-4qF-sTzC-Dg/WwrHwbpEhcI/AAAAAAAATdc/F3vdfW6zPlAsfrrN6a_MEREBXLiBCbw9wCLcBGAs/s1600/corky_logo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5157192"/>
            <a:ext cx="7200800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645</Words>
  <Application>Microsoft Office PowerPoint</Application>
  <PresentationFormat>Экран (4:3)</PresentationFormat>
  <Paragraphs>84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Проект  «В здоровом теле, здоровый дух!»</vt:lpstr>
      <vt:lpstr>«Забота о здоровье детей- важнейший труд воспитателя, а во главе педагогических мероприятий, должна стоять забота об укреплении здоровья ребенка»                                               В.А.Сухамлинский</vt:lpstr>
      <vt:lpstr>Слайд 3</vt:lpstr>
      <vt:lpstr>Слайд 4</vt:lpstr>
      <vt:lpstr>Цель проекта:  Формировать привычки здорового образа жизни, развивать познавательные и творческие способности детей старшей группы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56</cp:revision>
  <dcterms:created xsi:type="dcterms:W3CDTF">2020-03-27T19:14:52Z</dcterms:created>
  <dcterms:modified xsi:type="dcterms:W3CDTF">2020-04-04T14:51:15Z</dcterms:modified>
</cp:coreProperties>
</file>