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185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08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44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88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847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14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88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435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940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658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220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3C94A-79B5-4888-91BC-AD02B7F739BF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105C-0287-465F-B6C8-89531C9F0D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30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freeppt.net/template/bubbles-powerpoint-templates-colourfu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8640" y="-2399139"/>
            <a:ext cx="6408712" cy="11203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</a:t>
            </a:r>
          </a:p>
          <a:p>
            <a:r>
              <a:rPr lang="ru-RU" dirty="0" smtClean="0"/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Значение артикуляционной гимнастики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выполняем гимнастику для рук, ног, чтобы они стали сильными и ловкими. Такая же гимнастика необходима и для речевых органов, где язык 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главная мышца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нуждается в достаточно хорошем развитии для выполнения четких целенаправленных движений.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Артикуляционной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гимнастикой называются специальные упражнения для развития подвижности, ловкости языка, губ, щёк, уздечки.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Детям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2-4 лет артикуляционная гимнастика поможет обрести целенаправленные  движения языка. Помните, что в этом возрасте Вы помогаете малышу достичь правильного звукопроизношения.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Детям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5-7 лет и далее артикуляционная гимнастика поможет преодолеть уже сложившиеся нарушения.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начальный период артикуляционную гимнастику необходимо выполнять перед зеркалом.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Ребёнок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должен видеть, что делает язык. Мы взрослые не задумываемся, где находится в данный момент язык (за верхними или за нижними зубами). У нас автоматизированный навык, а ребенку необходимо через зрительное восприятие обрести этот автоматизм, постоянно упражняясь.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Артикуляционную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гимнастику лучше всего проводить в виде сказки, по 5-7 минут.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огорчайтесь, если некоторые упражнения не будут получаться с первого раза. Попробуйте повторять их вместе с ребенком. Будьте терпеливы, ласковы и спокойны, и у Вас всё получится.</a:t>
            </a:r>
          </a:p>
        </p:txBody>
      </p:sp>
    </p:spTree>
    <p:extLst>
      <p:ext uri="{BB962C8B-B14F-4D97-AF65-F5344CB8AC3E}">
        <p14:creationId xmlns:p14="http://schemas.microsoft.com/office/powerpoint/2010/main" val="26325839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Экран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2020-04-04T19:35:20Z</dcterms:created>
  <dcterms:modified xsi:type="dcterms:W3CDTF">2020-04-04T19:43:41Z</dcterms:modified>
</cp:coreProperties>
</file>