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9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60" r:id="rId16"/>
  </p:sldIdLst>
  <p:sldSz cx="9144000" cy="6858000" type="screen4x3"/>
  <p:notesSz cx="6858000" cy="9144000"/>
  <p:embeddedFontLst>
    <p:embeddedFont>
      <p:font typeface="BeeskneesCTT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F915C-44CF-46D1-938E-93BFC7874CA4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13D3-14A0-4FBB-BDFF-829ACE54A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3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2" cstate="email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0" y="6357958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http://img-fotki.yandex.ru/get/6845/200418627.1e/0_10d570_37369254_M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42843" y="3620437"/>
            <a:ext cx="3429025" cy="270893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4.wav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5" Type="http://schemas.openxmlformats.org/officeDocument/2006/relationships/slide" Target="slide13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4.wav"/><Relationship Id="rId5" Type="http://schemas.openxmlformats.org/officeDocument/2006/relationships/slide" Target="slide14.xml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5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liubavyshka.ru/_ph/36/1/670620569.jpg" TargetMode="External"/><Relationship Id="rId13" Type="http://schemas.openxmlformats.org/officeDocument/2006/relationships/hyperlink" Target="http://gifportal.ru/data/smiles/apogoda-1.gif" TargetMode="External"/><Relationship Id="rId3" Type="http://schemas.openxmlformats.org/officeDocument/2006/relationships/hyperlink" Target="http://img-fotki.yandex.ru/get/5105/200418627.4/0_1062a4_b5b8d1a9_L.png" TargetMode="External"/><Relationship Id="rId7" Type="http://schemas.openxmlformats.org/officeDocument/2006/relationships/hyperlink" Target="http://mp3ostrov.com/file/MTc2LjUxLjU3LjkyNzcwNjY3b3M2aWYzZW85b3M2aWYzZW85/997759.mp3" TargetMode="External"/><Relationship Id="rId12" Type="http://schemas.openxmlformats.org/officeDocument/2006/relationships/hyperlink" Target="http://sunveter.ru/uploads/posts/2013-07/1372857344_solnce3b.gif" TargetMode="External"/><Relationship Id="rId2" Type="http://schemas.openxmlformats.org/officeDocument/2006/relationships/hyperlink" Target="http://it.wallpaperswiki.org/wallpapers/2012/11/Cristalli-Wallpaper-rotto-di-potenza-Verde-Nvidia-485x728.jpg" TargetMode="Externa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845/200418627.1e/0_10d570_37369254_M.png" TargetMode="External"/><Relationship Id="rId11" Type="http://schemas.openxmlformats.org/officeDocument/2006/relationships/hyperlink" Target="http://liubavyshka.ru/_ph/94/2/253383532.gif" TargetMode="External"/><Relationship Id="rId5" Type="http://schemas.openxmlformats.org/officeDocument/2006/relationships/hyperlink" Target="http://img-fotki.yandex.ru/get/9068/16969765.1b8/0_87bd9_13bca51d_M.png" TargetMode="External"/><Relationship Id="rId15" Type="http://schemas.openxmlformats.org/officeDocument/2006/relationships/slide" Target="slide1.xml"/><Relationship Id="rId10" Type="http://schemas.openxmlformats.org/officeDocument/2006/relationships/hyperlink" Target="http://liubavyshka.ru/_ph/139/2/54117177.gif" TargetMode="External"/><Relationship Id="rId4" Type="http://schemas.openxmlformats.org/officeDocument/2006/relationships/hyperlink" Target="http://img-fotki.yandex.ru/get/6836/16969765.241/0_9176b_49ccac57_M.png" TargetMode="External"/><Relationship Id="rId9" Type="http://schemas.openxmlformats.org/officeDocument/2006/relationships/hyperlink" Target="http://www.internationalgifservice.com/web_gifs/elephant/elephant44.gif" TargetMode="External"/><Relationship Id="rId14" Type="http://schemas.openxmlformats.org/officeDocument/2006/relationships/hyperlink" Target="http://im1-tub-ru.yandex.net/i?id=0c99051484f7be10261dd827671829ab&amp;n=2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4.wav"/><Relationship Id="rId5" Type="http://schemas.openxmlformats.org/officeDocument/2006/relationships/slide" Target="slide5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5" Type="http://schemas.openxmlformats.org/officeDocument/2006/relationships/slide" Target="slide7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4.wav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1928802"/>
            <a:ext cx="7772400" cy="264320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  <a:ea typeface="+mj-ea"/>
                <a:cs typeface="+mj-cs"/>
              </a:rPr>
              <a:t> 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eeskneesCTT" pitchFamily="2" charset="0"/>
              <a:ea typeface="+mj-ea"/>
              <a:cs typeface="+mj-cs"/>
            </a:endParaRPr>
          </a:p>
        </p:txBody>
      </p:sp>
      <p:pic>
        <p:nvPicPr>
          <p:cNvPr id="7" name="Picture 2" descr="http://img-fotki.yandex.ru/get/5105/200418627.4/0_1062a4_b5b8d1a9_L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20" y="1071546"/>
            <a:ext cx="500066" cy="506793"/>
          </a:xfrm>
          <a:prstGeom prst="rect">
            <a:avLst/>
          </a:prstGeom>
          <a:noFill/>
        </p:spPr>
      </p:pic>
      <p:pic>
        <p:nvPicPr>
          <p:cNvPr id="8" name="Picture 8" descr="http://img-fotki.yandex.ru/get/9068/16969765.1b8/0_87bd9_13bca51d_M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15338" y="1071546"/>
            <a:ext cx="607983" cy="571504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</a:rPr>
              <a:t>Б</a:t>
            </a:r>
            <a:r>
              <a:rPr lang="ru-RU" sz="7200" dirty="0" smtClean="0">
                <a:solidFill>
                  <a:srgbClr val="FF0000"/>
                </a:solidFill>
                <a:latin typeface="BeeskneesCTT" pitchFamily="2" charset="0"/>
              </a:rPr>
              <a:t>е</a:t>
            </a:r>
            <a:r>
              <a:rPr lang="ru-RU" sz="7200" dirty="0" smtClean="0">
                <a:solidFill>
                  <a:srgbClr val="00B0F0"/>
                </a:solidFill>
                <a:latin typeface="BeeskneesCTT" pitchFamily="2" charset="0"/>
              </a:rPr>
              <a:t>з</a:t>
            </a: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</a:rPr>
              <a:t>у</a:t>
            </a:r>
            <a:r>
              <a:rPr lang="ru-RU" sz="7200" dirty="0" smtClean="0">
                <a:solidFill>
                  <a:srgbClr val="FF0000"/>
                </a:solidFill>
                <a:latin typeface="BeeskneesCTT" pitchFamily="2" charset="0"/>
              </a:rPr>
              <a:t>д</a:t>
            </a:r>
            <a:r>
              <a:rPr lang="ru-RU" sz="7200" dirty="0" smtClean="0">
                <a:solidFill>
                  <a:srgbClr val="00B0F0"/>
                </a:solidFill>
                <a:latin typeface="BeeskneesCTT" pitchFamily="2" charset="0"/>
              </a:rPr>
              <a:t>а</a:t>
            </a: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</a:rPr>
              <a:t>р</a:t>
            </a:r>
            <a:r>
              <a:rPr lang="ru-RU" sz="7200" dirty="0" smtClean="0">
                <a:solidFill>
                  <a:srgbClr val="FF0000"/>
                </a:solidFill>
                <a:latin typeface="BeeskneesCTT" pitchFamily="2" charset="0"/>
              </a:rPr>
              <a:t>н</a:t>
            </a:r>
            <a:r>
              <a:rPr lang="ru-RU" sz="7200" dirty="0" smtClean="0">
                <a:solidFill>
                  <a:srgbClr val="00B0F0"/>
                </a:solidFill>
                <a:latin typeface="BeeskneesCTT" pitchFamily="2" charset="0"/>
              </a:rPr>
              <a:t>ы</a:t>
            </a: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</a:rPr>
              <a:t>е</a:t>
            </a:r>
            <a:r>
              <a:rPr lang="ru-RU" sz="7200" dirty="0" smtClean="0">
                <a:solidFill>
                  <a:srgbClr val="00B050"/>
                </a:solidFill>
                <a:latin typeface="BeeskneesCTT" pitchFamily="2" charset="0"/>
              </a:rPr>
              <a:t> </a:t>
            </a:r>
            <a:r>
              <a:rPr lang="ru-RU" sz="7200" dirty="0" smtClean="0">
                <a:solidFill>
                  <a:srgbClr val="FF0000"/>
                </a:solidFill>
                <a:latin typeface="BeeskneesCTT" pitchFamily="2" charset="0"/>
              </a:rPr>
              <a:t>г</a:t>
            </a:r>
            <a:r>
              <a:rPr lang="ru-RU" sz="7200" dirty="0" smtClean="0">
                <a:solidFill>
                  <a:srgbClr val="00B0F0"/>
                </a:solidFill>
                <a:latin typeface="BeeskneesCTT" pitchFamily="2" charset="0"/>
              </a:rPr>
              <a:t>л</a:t>
            </a: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</a:rPr>
              <a:t>а</a:t>
            </a:r>
            <a:r>
              <a:rPr lang="ru-RU" sz="7200" dirty="0" smtClean="0">
                <a:solidFill>
                  <a:srgbClr val="FF0000"/>
                </a:solidFill>
                <a:latin typeface="BeeskneesCTT" pitchFamily="2" charset="0"/>
              </a:rPr>
              <a:t>с</a:t>
            </a:r>
            <a:r>
              <a:rPr lang="ru-RU" sz="7200" dirty="0" smtClean="0">
                <a:solidFill>
                  <a:srgbClr val="00B0F0"/>
                </a:solidFill>
                <a:latin typeface="BeeskneesCTT" pitchFamily="2" charset="0"/>
              </a:rPr>
              <a:t>н</a:t>
            </a: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latin typeface="BeeskneesCTT" pitchFamily="2" charset="0"/>
              </a:rPr>
              <a:t>ы</a:t>
            </a:r>
            <a:r>
              <a:rPr lang="ru-RU" sz="7200" dirty="0" smtClean="0">
                <a:solidFill>
                  <a:srgbClr val="FF0000"/>
                </a:solidFill>
                <a:latin typeface="BeeskneesCTT" pitchFamily="2" charset="0"/>
              </a:rPr>
              <a:t>е</a:t>
            </a:r>
            <a:endParaRPr lang="ru-RU" sz="72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4572000" y="4572008"/>
            <a:ext cx="4357718" cy="1714512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Русский язык, 2-3 класс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Пашкова О.А.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Учитель начальных классов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МБОУ «СШ№8»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Г. Нижневартовск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2020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5" name="Это верно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ч..тать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Отлично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зв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..нить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5" action="ppaction://hlinksldjump" highlightClick="1">
              <a:snd r:embed="rId6" name="Отлично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довый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5" action="ppaction://hlinksldjump" highlightClick="1">
              <a:snd r:embed="rId6" name="Это верно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р..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довой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" action="ppaction://noaction" highlightClick="1">
              <a:snd r:embed="rId4" name="Здорово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5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5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л..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стопад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785794"/>
            <a:ext cx="6257940" cy="631844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  <a:ea typeface="Calibri" pitchFamily="34" charset="0"/>
                <a:cs typeface="Times New Roman" pitchFamily="18" charset="0"/>
              </a:rPr>
              <a:t>Используемые источники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  <a:ea typeface="Calibri" pitchFamily="34" charset="0"/>
                <a:cs typeface="Times New Roman" pitchFamily="18" charset="0"/>
              </a:rPr>
            </a:br>
            <a:endParaRPr lang="ru-RU" sz="3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utilus Pompilius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600201"/>
            <a:ext cx="6329378" cy="2828932"/>
          </a:xfrm>
        </p:spPr>
        <p:txBody>
          <a:bodyPr numCol="2"/>
          <a:lstStyle/>
          <a:p>
            <a:pPr>
              <a:buNone/>
            </a:pPr>
            <a:r>
              <a:rPr lang="ru-RU" sz="1800" dirty="0" smtClean="0">
                <a:solidFill>
                  <a:prstClr val="black"/>
                </a:solidFill>
                <a:latin typeface="Nautilus Pompilius" pitchFamily="50" charset="-52"/>
                <a:cs typeface="Times New Roman" pitchFamily="18" charset="0"/>
                <a:hlinkClick r:id="rId2"/>
              </a:rPr>
              <a:t>Фон для рамки</a:t>
            </a:r>
            <a:endParaRPr lang="ru-RU" sz="1800" dirty="0" smtClean="0">
              <a:solidFill>
                <a:prstClr val="black"/>
              </a:solidFill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3"/>
              </a:rPr>
              <a:t>Конверт с открытками</a:t>
            </a: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4"/>
              </a:rPr>
              <a:t>Девочка с портфелем     </a:t>
            </a: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5"/>
              </a:rPr>
              <a:t>Заяц с карандашами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6"/>
              </a:rPr>
              <a:t>Крокодил-ученик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7"/>
              </a:rPr>
              <a:t>Дорогою добра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8"/>
              </a:rPr>
              <a:t>Крокодил 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9"/>
              </a:rPr>
              <a:t>Слон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Nautilus Pompilius" pitchFamily="50" charset="-52"/>
              <a:cs typeface="Times New Roman" pitchFamily="18" charset="0"/>
              <a:hlinkClick r:id="rId10"/>
            </a:endParaRPr>
          </a:p>
          <a:p>
            <a:pPr>
              <a:buNone/>
            </a:pPr>
            <a:endParaRPr lang="ru-RU" sz="1800" dirty="0" smtClean="0">
              <a:latin typeface="Nautilus Pompilius" pitchFamily="50" charset="-52"/>
              <a:cs typeface="Times New Roman" pitchFamily="18" charset="0"/>
              <a:hlinkClick r:id="rId10"/>
            </a:endParaRPr>
          </a:p>
          <a:p>
            <a:pPr>
              <a:buNone/>
            </a:pPr>
            <a:endParaRPr lang="ru-RU" sz="1800" dirty="0" smtClean="0">
              <a:latin typeface="Nautilus Pompilius" pitchFamily="50" charset="-52"/>
              <a:cs typeface="Times New Roman" pitchFamily="18" charset="0"/>
              <a:hlinkClick r:id="rId10"/>
            </a:endParaRPr>
          </a:p>
          <a:p>
            <a:pPr>
              <a:buNone/>
            </a:pPr>
            <a:endParaRPr lang="ru-RU" sz="1800" dirty="0" smtClean="0">
              <a:latin typeface="Nautilus Pompilius" pitchFamily="50" charset="-52"/>
              <a:cs typeface="Times New Roman" pitchFamily="18" charset="0"/>
              <a:hlinkClick r:id="rId10"/>
            </a:endParaRPr>
          </a:p>
          <a:p>
            <a:pPr>
              <a:buNone/>
            </a:pPr>
            <a:endParaRPr lang="ru-RU" sz="1800" dirty="0" smtClean="0">
              <a:latin typeface="Nautilus Pompilius" pitchFamily="50" charset="-52"/>
              <a:cs typeface="Times New Roman" pitchFamily="18" charset="0"/>
              <a:hlinkClick r:id="rId1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10"/>
              </a:rPr>
              <a:t>Страус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11"/>
              </a:rPr>
              <a:t>Лев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12"/>
              </a:rPr>
              <a:t>Солнце</a:t>
            </a:r>
            <a:r>
              <a:rPr lang="ru-RU" sz="1800" dirty="0" smtClean="0">
                <a:latin typeface="Nautilus Pompilius" pitchFamily="50" charset="-52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13"/>
              </a:rPr>
              <a:t>Облака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Nautilus Pompilius" pitchFamily="50" charset="-52"/>
                <a:cs typeface="Times New Roman" pitchFamily="18" charset="0"/>
                <a:hlinkClick r:id="rId14"/>
              </a:rPr>
              <a:t>Лес</a:t>
            </a:r>
            <a:endParaRPr lang="ru-RU" sz="1800" dirty="0" smtClean="0">
              <a:latin typeface="Nautilus Pompilius" pitchFamily="50" charset="-52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Звуковые файлы записаны и обработаны в программе 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  <a:cs typeface="Times New Roman" pitchFamily="18" charset="0"/>
              </a:rPr>
              <a:t>Audacity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Nautilus Pompilius" pitchFamily="50" charset="-52"/>
            </a:endParaRPr>
          </a:p>
          <a:p>
            <a:pPr algn="ctr"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Picture 6" descr="http://img-fotki.yandex.ru/get/6836/16969765.241/0_9176b_49ccac57_M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8215338" y="5214950"/>
            <a:ext cx="742943" cy="121793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785786" y="428604"/>
            <a:ext cx="7429552" cy="321471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00B050"/>
              </a:solidFill>
              <a:latin typeface="Nautilus Pompilius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785794"/>
            <a:ext cx="60007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Ребята!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Я приготовил для вас игру. Она нетрудная, но хочу вас предупредить, если вы неверно ответите на вопрос, то начнёте игру с самого начала.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Желаю удачи!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Nautilus Pompilius" pitchFamily="50" charset="-52"/>
            </a:endParaRPr>
          </a:p>
        </p:txBody>
      </p:sp>
      <p:sp>
        <p:nvSpPr>
          <p:cNvPr id="6" name="Пятно 2 5">
            <a:hlinkClick r:id="rId2" action="ppaction://hlinksldjump"/>
          </p:cNvPr>
          <p:cNvSpPr/>
          <p:nvPr/>
        </p:nvSpPr>
        <p:spPr>
          <a:xfrm>
            <a:off x="5000628" y="4214818"/>
            <a:ext cx="2928958" cy="1143008"/>
          </a:xfrm>
          <a:prstGeom prst="irregularSeal2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Nautilus Pompilius" pitchFamily="50" charset="-52"/>
              </a:rPr>
              <a:t>Играть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Отлично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д..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ждевик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5" action="ppaction://hlinksldjump" highlightClick="1">
              <a:snd r:embed="rId6" name="Это верно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см..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шной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Здорово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пос..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дили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5" action="ppaction://hlinksldjump" highlightClick="1">
              <a:snd r:embed="rId6" name="Отлично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4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прин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сла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Подумай ещё1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Это верно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2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ст..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ловая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Верно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к..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чели</a:t>
            </a: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 highlightClick="1">
              <a:snd r:embed="rId3" name="Здорово.wav"/>
            </a:hlinkClick>
          </p:cNvPr>
          <p:cNvSpPr/>
          <p:nvPr/>
        </p:nvSpPr>
        <p:spPr>
          <a:xfrm>
            <a:off x="4214810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ятно 1 4">
            <a:hlinkClick r:id="rId4" action="ppaction://hlinksldjump" highlightClick="1">
              <a:snd r:embed="rId5" name="Подумай ещё1.wav"/>
            </a:hlinkClick>
          </p:cNvPr>
          <p:cNvSpPr/>
          <p:nvPr/>
        </p:nvSpPr>
        <p:spPr>
          <a:xfrm>
            <a:off x="5857884" y="342900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ятно 1 5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429520" y="2214554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ятно 1 6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5572132" y="1214422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ятно 1 7">
            <a:hlinkClick r:id="rId4" action="ppaction://hlinksldjump" highlightClick="1">
              <a:snd r:embed="rId6" name="Подумай1.wav"/>
            </a:hlinkClick>
          </p:cNvPr>
          <p:cNvSpPr/>
          <p:nvPr/>
        </p:nvSpPr>
        <p:spPr>
          <a:xfrm>
            <a:off x="7358082" y="4857760"/>
            <a:ext cx="1285884" cy="1214446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285852" y="2214554"/>
            <a:ext cx="3786214" cy="1428760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к..ток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187</Words>
  <Application>Microsoft Office PowerPoint</Application>
  <PresentationFormat>Экран (4:3)</PresentationFormat>
  <Paragraphs>105</Paragraphs>
  <Slides>15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BeeskneesCTT</vt:lpstr>
      <vt:lpstr>Calibri</vt:lpstr>
      <vt:lpstr>Nautilus Pompilius</vt:lpstr>
      <vt:lpstr>Times New Roman</vt:lpstr>
      <vt:lpstr>Тема Office</vt:lpstr>
      <vt:lpstr>Безударные гласные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Используемые 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Настя</cp:lastModifiedBy>
  <cp:revision>21</cp:revision>
  <dcterms:created xsi:type="dcterms:W3CDTF">2014-06-24T15:51:35Z</dcterms:created>
  <dcterms:modified xsi:type="dcterms:W3CDTF">2020-04-04T04:59:35Z</dcterms:modified>
</cp:coreProperties>
</file>