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88" r:id="rId3"/>
    <p:sldId id="256" r:id="rId4"/>
    <p:sldId id="283" r:id="rId5"/>
    <p:sldId id="258" r:id="rId6"/>
    <p:sldId id="289" r:id="rId7"/>
    <p:sldId id="286" r:id="rId8"/>
    <p:sldId id="260" r:id="rId9"/>
    <p:sldId id="284" r:id="rId10"/>
    <p:sldId id="287" r:id="rId11"/>
    <p:sldId id="262" r:id="rId12"/>
    <p:sldId id="28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D870C9"/>
    <a:srgbClr val="EE5AB2"/>
    <a:srgbClr val="E797E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rgbClr val="D870C9">
                <a:alpha val="56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rgbClr val="FFFF99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0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ТАРОСЛАВЯНСКАЯ АЗБУКА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8D8B2"/>
              </a:clrFrom>
              <a:clrTo>
                <a:srgbClr val="F8D8B2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267744" y="692696"/>
            <a:ext cx="1224136" cy="1512168"/>
          </a:xfrm>
          <a:prstGeom prst="rect">
            <a:avLst/>
          </a:prstGeom>
        </p:spPr>
      </p:pic>
      <p:pic>
        <p:nvPicPr>
          <p:cNvPr id="4" name="Рисунок 3" descr="сТАРОСЛАВЯНСКАЯ АЗБУКА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0E0BF"/>
              </a:clrFrom>
              <a:clrTo>
                <a:srgbClr val="F0E0B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275856" y="836712"/>
            <a:ext cx="1260140" cy="1152128"/>
          </a:xfrm>
          <a:prstGeom prst="rect">
            <a:avLst/>
          </a:prstGeom>
        </p:spPr>
      </p:pic>
      <p:pic>
        <p:nvPicPr>
          <p:cNvPr id="5" name="Рисунок 4" descr="сТАРОСЛАВЯНСКАЯ АЗБУКА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AE7C7"/>
              </a:clrFrom>
              <a:clrTo>
                <a:srgbClr val="FAE7C7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283968" y="980728"/>
            <a:ext cx="936104" cy="1100694"/>
          </a:xfrm>
          <a:prstGeom prst="rect">
            <a:avLst/>
          </a:prstGeom>
        </p:spPr>
      </p:pic>
      <p:pic>
        <p:nvPicPr>
          <p:cNvPr id="6" name="Рисунок 5" descr="сТАРОСЛАВЯНСКАЯ АЗБУКА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EFD1AB"/>
              </a:clrFrom>
              <a:clrTo>
                <a:srgbClr val="EFD1AB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148064" y="1052736"/>
            <a:ext cx="864096" cy="1008112"/>
          </a:xfrm>
          <a:prstGeom prst="rect">
            <a:avLst/>
          </a:prstGeom>
        </p:spPr>
      </p:pic>
      <p:pic>
        <p:nvPicPr>
          <p:cNvPr id="7" name="Рисунок 6" descr="сТАРОСЛАВЯНСКАЯ АЗБУКА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EDD3B0"/>
              </a:clrFrom>
              <a:clrTo>
                <a:srgbClr val="EDD3B0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763688" y="2420888"/>
            <a:ext cx="864096" cy="1656184"/>
          </a:xfrm>
          <a:prstGeom prst="rect">
            <a:avLst/>
          </a:prstGeom>
        </p:spPr>
      </p:pic>
      <p:pic>
        <p:nvPicPr>
          <p:cNvPr id="8" name="Рисунок 7" descr="сТАРОСЛАВЯНСКАЯ АЗБУКА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3E0BF"/>
              </a:clrFrom>
              <a:clrTo>
                <a:srgbClr val="F3E0B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411760" y="2348880"/>
            <a:ext cx="720080" cy="1728192"/>
          </a:xfrm>
          <a:prstGeom prst="rect">
            <a:avLst/>
          </a:prstGeom>
        </p:spPr>
      </p:pic>
      <p:pic>
        <p:nvPicPr>
          <p:cNvPr id="9" name="Рисунок 8" descr="сТАРОСЛАВЯНСКАЯ АЗБУКА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BD9B4"/>
              </a:clrFrom>
              <a:clrTo>
                <a:srgbClr val="FBD9B4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131840" y="2492896"/>
            <a:ext cx="1008112" cy="1368152"/>
          </a:xfrm>
          <a:prstGeom prst="rect">
            <a:avLst/>
          </a:prstGeom>
        </p:spPr>
      </p:pic>
      <p:pic>
        <p:nvPicPr>
          <p:cNvPr id="10" name="Рисунок 9" descr="сТАРОСЛАВЯНСКАЯ АЗБУКА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EFD3AC"/>
              </a:clrFrom>
              <a:clrTo>
                <a:srgbClr val="EFD3AC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779912" y="2492896"/>
            <a:ext cx="720080" cy="1368152"/>
          </a:xfrm>
          <a:prstGeom prst="rect">
            <a:avLst/>
          </a:prstGeom>
        </p:spPr>
      </p:pic>
      <p:pic>
        <p:nvPicPr>
          <p:cNvPr id="11" name="Рисунок 10" descr="сТАРОСЛАВЯНСКАЯ АЗБУКА.jpg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7D1AD"/>
              </a:clrFrom>
              <a:clrTo>
                <a:srgbClr val="F7D1AD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499992" y="2564904"/>
            <a:ext cx="936104" cy="1224136"/>
          </a:xfrm>
          <a:prstGeom prst="rect">
            <a:avLst/>
          </a:prstGeom>
        </p:spPr>
      </p:pic>
      <p:pic>
        <p:nvPicPr>
          <p:cNvPr id="12" name="Рисунок 11" descr="сТАРОСЛАВЯНСКАЯ АЗБУКА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EE3C8"/>
              </a:clrFrom>
              <a:clrTo>
                <a:srgbClr val="FEE3C8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004048" y="2564904"/>
            <a:ext cx="648072" cy="1224136"/>
          </a:xfrm>
          <a:prstGeom prst="rect">
            <a:avLst/>
          </a:prstGeom>
        </p:spPr>
      </p:pic>
      <p:pic>
        <p:nvPicPr>
          <p:cNvPr id="13" name="Рисунок 12" descr="сТАРОСЛАВЯНСКАЯ АЗБУКА.jpg"/>
          <p:cNvPicPr>
            <a:picLocks noChangeAspect="1"/>
          </p:cNvPicPr>
          <p:nvPr/>
        </p:nvPicPr>
        <p:blipFill>
          <a:blip r:embed="rId12" cstate="screen">
            <a:clrChange>
              <a:clrFrom>
                <a:srgbClr val="EFD5B4"/>
              </a:clrFrom>
              <a:clrTo>
                <a:srgbClr val="EFD5B4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580112" y="2492896"/>
            <a:ext cx="720080" cy="1368152"/>
          </a:xfrm>
          <a:prstGeom prst="rect">
            <a:avLst/>
          </a:prstGeom>
        </p:spPr>
      </p:pic>
      <p:pic>
        <p:nvPicPr>
          <p:cNvPr id="14" name="Рисунок 13" descr="сТАРОСЛАВЯНСКАЯ АЗБУКА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EFDEC0"/>
              </a:clrFrom>
              <a:clrTo>
                <a:srgbClr val="EFDEC0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156176" y="2564904"/>
            <a:ext cx="648072" cy="1224136"/>
          </a:xfrm>
          <a:prstGeom prst="rect">
            <a:avLst/>
          </a:prstGeom>
        </p:spPr>
      </p:pic>
      <p:pic>
        <p:nvPicPr>
          <p:cNvPr id="15" name="Рисунок 14" descr="сТАРОСЛАВЯНСКАЯ АЗБУКА.jpg"/>
          <p:cNvPicPr>
            <a:picLocks noChangeAspect="1"/>
          </p:cNvPicPr>
          <p:nvPr/>
        </p:nvPicPr>
        <p:blipFill>
          <a:blip r:embed="rId13" cstate="screen">
            <a:clrChange>
              <a:clrFrom>
                <a:srgbClr val="F5E0C1"/>
              </a:clrFrom>
              <a:clrTo>
                <a:srgbClr val="F5E0C1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411760" y="4581128"/>
            <a:ext cx="936104" cy="1296144"/>
          </a:xfrm>
          <a:prstGeom prst="rect">
            <a:avLst/>
          </a:prstGeom>
        </p:spPr>
      </p:pic>
      <p:pic>
        <p:nvPicPr>
          <p:cNvPr id="16" name="Рисунок 15" descr="сТАРОСЛАВЯНСКАЯ АЗБУКА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3DFBE"/>
              </a:clrFrom>
              <a:clrTo>
                <a:srgbClr val="F3DFB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275856" y="4293096"/>
            <a:ext cx="864096" cy="1656184"/>
          </a:xfrm>
          <a:prstGeom prst="rect">
            <a:avLst/>
          </a:prstGeom>
        </p:spPr>
      </p:pic>
      <p:pic>
        <p:nvPicPr>
          <p:cNvPr id="17" name="Рисунок 16" descr="сТАРОСЛАВЯНСКАЯ АЗБУКА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0DDBD"/>
              </a:clrFrom>
              <a:clrTo>
                <a:srgbClr val="F0DDBD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211960" y="4509120"/>
            <a:ext cx="919487" cy="1237785"/>
          </a:xfrm>
          <a:prstGeom prst="rect">
            <a:avLst/>
          </a:prstGeom>
        </p:spPr>
      </p:pic>
      <p:pic>
        <p:nvPicPr>
          <p:cNvPr id="18" name="Рисунок 17" descr="сТАРОСЛАВЯНСКАЯ АЗБУКА.jpg"/>
          <p:cNvPicPr>
            <a:picLocks noChangeAspect="1"/>
          </p:cNvPicPr>
          <p:nvPr/>
        </p:nvPicPr>
        <p:blipFill>
          <a:blip r:embed="rId15" cstate="screen">
            <a:clrChange>
              <a:clrFrom>
                <a:srgbClr val="E8C89F"/>
              </a:clrFrom>
              <a:clrTo>
                <a:srgbClr val="E8C89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004048" y="4437112"/>
            <a:ext cx="1008112" cy="1224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тушок и бобовое зёрнышко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815245" y="188640"/>
            <a:ext cx="5513511" cy="6493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иса и заяц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04359" y="332656"/>
            <a:ext cx="6535283" cy="6254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УБЯНАЯ ИЗБУШКА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87553" y="620688"/>
            <a:ext cx="8768894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оссийский флаг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134634"/>
            <a:ext cx="8784976" cy="6588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узыкальная шкатулка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40371" y="836712"/>
            <a:ext cx="5400600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077302" y="188640"/>
            <a:ext cx="49391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музыкальная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30303" y="5934670"/>
            <a:ext cx="3489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шкатулка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йзаж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7524" y="241589"/>
            <a:ext cx="8568952" cy="6428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урочка-Ряб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39652" y="332656"/>
            <a:ext cx="6264696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йзаж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7524" y="241589"/>
            <a:ext cx="8568952" cy="6428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иса и журавль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9510" y="692696"/>
            <a:ext cx="8832981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урочка-Ряба_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1254" y="692696"/>
            <a:ext cx="8832980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асная Шапочка_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86149" y="213142"/>
            <a:ext cx="4971702" cy="6384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2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Lena</cp:lastModifiedBy>
  <cp:revision>80</cp:revision>
  <dcterms:created xsi:type="dcterms:W3CDTF">2020-03-18T02:45:17Z</dcterms:created>
  <dcterms:modified xsi:type="dcterms:W3CDTF">2020-04-05T08:13:48Z</dcterms:modified>
</cp:coreProperties>
</file>