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7"/>
  </p:notesMasterIdLst>
  <p:sldIdLst>
    <p:sldId id="256" r:id="rId3"/>
    <p:sldId id="282" r:id="rId4"/>
    <p:sldId id="298" r:id="rId5"/>
    <p:sldId id="288" r:id="rId6"/>
    <p:sldId id="261" r:id="rId7"/>
    <p:sldId id="291" r:id="rId8"/>
    <p:sldId id="283" r:id="rId9"/>
    <p:sldId id="287" r:id="rId10"/>
    <p:sldId id="299" r:id="rId11"/>
    <p:sldId id="285" r:id="rId12"/>
    <p:sldId id="300" r:id="rId13"/>
    <p:sldId id="301" r:id="rId14"/>
    <p:sldId id="297" r:id="rId15"/>
    <p:sldId id="29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81" d="100"/>
          <a:sy n="81" d="100"/>
        </p:scale>
        <p:origin x="146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аталья" userId="e826e06baf3f0558" providerId="LiveId" clId="{9DD3A94E-B652-4C03-9466-D17C60579916}"/>
    <pc:docChg chg="custSel addSld delSld modSld sldOrd">
      <pc:chgData name="Наталья" userId="e826e06baf3f0558" providerId="LiveId" clId="{9DD3A94E-B652-4C03-9466-D17C60579916}" dt="2020-04-05T20:29:58.715" v="1252" actId="20577"/>
      <pc:docMkLst>
        <pc:docMk/>
      </pc:docMkLst>
      <pc:sldChg chg="addSp delSp modSp mod">
        <pc:chgData name="Наталья" userId="e826e06baf3f0558" providerId="LiveId" clId="{9DD3A94E-B652-4C03-9466-D17C60579916}" dt="2020-04-05T20:00:39.284" v="303" actId="20577"/>
        <pc:sldMkLst>
          <pc:docMk/>
          <pc:sldMk cId="0" sldId="261"/>
        </pc:sldMkLst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2" creationId="{2DE70CD9-F04B-46D0-884C-6F9FDCDF80A4}"/>
          </ac:spMkLst>
        </pc:spChg>
        <pc:spChg chg="add mod">
          <ac:chgData name="Наталья" userId="e826e06baf3f0558" providerId="LiveId" clId="{9DD3A94E-B652-4C03-9466-D17C60579916}" dt="2020-04-05T20:00:23.610" v="272" actId="1076"/>
          <ac:spMkLst>
            <pc:docMk/>
            <pc:sldMk cId="0" sldId="261"/>
            <ac:spMk id="11" creationId="{444D68BD-C0BF-4191-BF3A-3040492357A7}"/>
          </ac:spMkLst>
        </pc:spChg>
        <pc:spChg chg="mod">
          <ac:chgData name="Наталья" userId="e826e06baf3f0558" providerId="LiveId" clId="{9DD3A94E-B652-4C03-9466-D17C60579916}" dt="2020-04-05T19:58:18.806" v="247" actId="20577"/>
          <ac:spMkLst>
            <pc:docMk/>
            <pc:sldMk cId="0" sldId="261"/>
            <ac:spMk id="20" creationId="{5F76BF8E-5A14-47FF-9D4A-E54B85FC0574}"/>
          </ac:spMkLst>
        </pc:spChg>
        <pc:spChg chg="del">
          <ac:chgData name="Наталья" userId="e826e06baf3f0558" providerId="LiveId" clId="{9DD3A94E-B652-4C03-9466-D17C60579916}" dt="2020-04-05T19:58:24.932" v="249" actId="478"/>
          <ac:spMkLst>
            <pc:docMk/>
            <pc:sldMk cId="0" sldId="261"/>
            <ac:spMk id="24" creationId="{6BC6AF11-791C-4E1B-AC13-7D86246E6D57}"/>
          </ac:spMkLst>
        </pc:spChg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27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30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31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32" creationId="{00000000-0000-0000-0000-000000000000}"/>
          </ac:spMkLst>
        </pc:spChg>
        <pc:spChg chg="mod">
          <ac:chgData name="Наталья" userId="e826e06baf3f0558" providerId="LiveId" clId="{9DD3A94E-B652-4C03-9466-D17C60579916}" dt="2020-04-05T20:00:39.284" v="303" actId="20577"/>
          <ac:spMkLst>
            <pc:docMk/>
            <pc:sldMk cId="0" sldId="261"/>
            <ac:spMk id="33" creationId="{076C07AF-E18D-4F93-B15E-B667CC584CDD}"/>
          </ac:spMkLst>
        </pc:spChg>
        <pc:grpChg chg="del">
          <ac:chgData name="Наталья" userId="e826e06baf3f0558" providerId="LiveId" clId="{9DD3A94E-B652-4C03-9466-D17C60579916}" dt="2020-04-05T19:58:25.828" v="250" actId="478"/>
          <ac:grpSpMkLst>
            <pc:docMk/>
            <pc:sldMk cId="0" sldId="261"/>
            <ac:grpSpMk id="74" creationId="{00000000-0000-0000-0000-000000000000}"/>
          </ac:grpSpMkLst>
        </pc:grpChg>
        <pc:graphicFrameChg chg="add mod modGraphic">
          <ac:chgData name="Наталья" userId="e826e06baf3f0558" providerId="LiveId" clId="{9DD3A94E-B652-4C03-9466-D17C60579916}" dt="2020-04-05T20:00:32.565" v="273" actId="1076"/>
          <ac:graphicFrameMkLst>
            <pc:docMk/>
            <pc:sldMk cId="0" sldId="261"/>
            <ac:graphicFrameMk id="3" creationId="{1502BFBF-6998-4B2B-8AA6-6E05DD918620}"/>
          </ac:graphicFrameMkLst>
        </pc:graphicFrameChg>
        <pc:cxnChg chg="del">
          <ac:chgData name="Наталья" userId="e826e06baf3f0558" providerId="LiveId" clId="{9DD3A94E-B652-4C03-9466-D17C60579916}" dt="2020-04-05T19:58:23.501" v="248" actId="478"/>
          <ac:cxnSpMkLst>
            <pc:docMk/>
            <pc:sldMk cId="0" sldId="261"/>
            <ac:cxnSpMk id="5" creationId="{A116592F-DE59-411D-819D-0D79DE1553AD}"/>
          </ac:cxnSpMkLst>
        </pc:cxnChg>
        <pc:cxnChg chg="del">
          <ac:chgData name="Наталья" userId="e826e06baf3f0558" providerId="LiveId" clId="{9DD3A94E-B652-4C03-9466-D17C60579916}" dt="2020-04-05T19:58:23.501" v="248" actId="478"/>
          <ac:cxnSpMkLst>
            <pc:docMk/>
            <pc:sldMk cId="0" sldId="261"/>
            <ac:cxnSpMk id="25" creationId="{57811D59-8080-40BE-9806-1273FA6D7BC8}"/>
          </ac:cxnSpMkLst>
        </pc:cxnChg>
      </pc:sldChg>
      <pc:sldChg chg="modSp mod">
        <pc:chgData name="Наталья" userId="e826e06baf3f0558" providerId="LiveId" clId="{9DD3A94E-B652-4C03-9466-D17C60579916}" dt="2020-04-05T20:27:48.333" v="1233" actId="14100"/>
        <pc:sldMkLst>
          <pc:docMk/>
          <pc:sldMk cId="589257445" sldId="282"/>
        </pc:sldMkLst>
        <pc:spChg chg="mod">
          <ac:chgData name="Наталья" userId="e826e06baf3f0558" providerId="LiveId" clId="{9DD3A94E-B652-4C03-9466-D17C60579916}" dt="2020-04-05T20:27:48.333" v="1233" actId="14100"/>
          <ac:spMkLst>
            <pc:docMk/>
            <pc:sldMk cId="589257445" sldId="282"/>
            <ac:spMk id="3" creationId="{00000000-0000-0000-0000-000000000000}"/>
          </ac:spMkLst>
        </pc:spChg>
      </pc:sldChg>
      <pc:sldChg chg="modSp mod ord">
        <pc:chgData name="Наталья" userId="e826e06baf3f0558" providerId="LiveId" clId="{9DD3A94E-B652-4C03-9466-D17C60579916}" dt="2020-04-05T20:07:14.535" v="746" actId="20577"/>
        <pc:sldMkLst>
          <pc:docMk/>
          <pc:sldMk cId="828307505" sldId="283"/>
        </pc:sldMkLst>
        <pc:spChg chg="mod">
          <ac:chgData name="Наталья" userId="e826e06baf3f0558" providerId="LiveId" clId="{9DD3A94E-B652-4C03-9466-D17C60579916}" dt="2020-04-05T20:06:07.363" v="666" actId="20577"/>
          <ac:spMkLst>
            <pc:docMk/>
            <pc:sldMk cId="828307505" sldId="283"/>
            <ac:spMk id="2" creationId="{00000000-0000-0000-0000-000000000000}"/>
          </ac:spMkLst>
        </pc:spChg>
        <pc:spChg chg="mod">
          <ac:chgData name="Наталья" userId="e826e06baf3f0558" providerId="LiveId" clId="{9DD3A94E-B652-4C03-9466-D17C60579916}" dt="2020-04-05T20:07:14.535" v="746" actId="20577"/>
          <ac:spMkLst>
            <pc:docMk/>
            <pc:sldMk cId="828307505" sldId="283"/>
            <ac:spMk id="3" creationId="{00000000-0000-0000-0000-000000000000}"/>
          </ac:spMkLst>
        </pc:spChg>
      </pc:sldChg>
      <pc:sldChg chg="addSp delSp modSp mod modAnim">
        <pc:chgData name="Наталья" userId="e826e06baf3f0558" providerId="LiveId" clId="{9DD3A94E-B652-4C03-9466-D17C60579916}" dt="2020-04-05T20:18:42.778" v="937" actId="20577"/>
        <pc:sldMkLst>
          <pc:docMk/>
          <pc:sldMk cId="1019643446" sldId="285"/>
        </pc:sldMkLst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2" creationId="{00000000-0000-0000-0000-000000000000}"/>
          </ac:spMkLst>
        </pc:spChg>
        <pc:spChg chg="add del mod">
          <ac:chgData name="Наталья" userId="e826e06baf3f0558" providerId="LiveId" clId="{9DD3A94E-B652-4C03-9466-D17C60579916}" dt="2020-04-05T20:15:02.843" v="866" actId="478"/>
          <ac:spMkLst>
            <pc:docMk/>
            <pc:sldMk cId="1019643446" sldId="285"/>
            <ac:spMk id="3" creationId="{0D1F8973-ED8E-47BE-B3C3-68AEB72FAC68}"/>
          </ac:spMkLst>
        </pc:spChg>
        <pc:spChg chg="mod">
          <ac:chgData name="Наталья" userId="e826e06baf3f0558" providerId="LiveId" clId="{9DD3A94E-B652-4C03-9466-D17C60579916}" dt="2020-04-05T20:18:42.778" v="937" actId="20577"/>
          <ac:spMkLst>
            <pc:docMk/>
            <pc:sldMk cId="1019643446" sldId="285"/>
            <ac:spMk id="47" creationId="{8A25D8D4-00E4-42B8-A3AE-D1D73167F24F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099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5:11.427" v="870" actId="478"/>
          <ac:spMkLst>
            <pc:docMk/>
            <pc:sldMk cId="1019643446" sldId="285"/>
            <ac:spMk id="4166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68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75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76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77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78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5:06.159" v="867" actId="478"/>
          <ac:spMkLst>
            <pc:docMk/>
            <pc:sldMk cId="1019643446" sldId="285"/>
            <ac:spMk id="4179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80" creationId="{00000000-0000-0000-0000-000000000000}"/>
          </ac:spMkLst>
        </pc:spChg>
        <pc:grpChg chg="del">
          <ac:chgData name="Наталья" userId="e826e06baf3f0558" providerId="LiveId" clId="{9DD3A94E-B652-4C03-9466-D17C60579916}" dt="2020-04-05T20:14:59.371" v="865" actId="478"/>
          <ac:grpSpMkLst>
            <pc:docMk/>
            <pc:sldMk cId="1019643446" sldId="285"/>
            <ac:grpSpMk id="4133" creationId="{00000000-0000-0000-0000-000000000000}"/>
          </ac:grpSpMkLst>
        </pc:grpChg>
        <pc:picChg chg="del">
          <ac:chgData name="Наталья" userId="e826e06baf3f0558" providerId="LiveId" clId="{9DD3A94E-B652-4C03-9466-D17C60579916}" dt="2020-04-05T20:14:59.371" v="865" actId="478"/>
          <ac:picMkLst>
            <pc:docMk/>
            <pc:sldMk cId="1019643446" sldId="285"/>
            <ac:picMk id="4173" creationId="{00000000-0000-0000-0000-000000000000}"/>
          </ac:picMkLst>
        </pc:picChg>
        <pc:picChg chg="del">
          <ac:chgData name="Наталья" userId="e826e06baf3f0558" providerId="LiveId" clId="{9DD3A94E-B652-4C03-9466-D17C60579916}" dt="2020-04-05T20:14:59.371" v="865" actId="478"/>
          <ac:picMkLst>
            <pc:docMk/>
            <pc:sldMk cId="1019643446" sldId="285"/>
            <ac:picMk id="4174" creationId="{00000000-0000-0000-0000-000000000000}"/>
          </ac:picMkLst>
        </pc:picChg>
      </pc:sldChg>
      <pc:sldChg chg="modSp mod ord">
        <pc:chgData name="Наталья" userId="e826e06baf3f0558" providerId="LiveId" clId="{9DD3A94E-B652-4C03-9466-D17C60579916}" dt="2020-04-05T20:29:58.715" v="1252" actId="20577"/>
        <pc:sldMkLst>
          <pc:docMk/>
          <pc:sldMk cId="190794631" sldId="287"/>
        </pc:sldMkLst>
        <pc:spChg chg="mod">
          <ac:chgData name="Наталья" userId="e826e06baf3f0558" providerId="LiveId" clId="{9DD3A94E-B652-4C03-9466-D17C60579916}" dt="2020-04-05T20:29:58.715" v="1252" actId="20577"/>
          <ac:spMkLst>
            <pc:docMk/>
            <pc:sldMk cId="190794631" sldId="287"/>
            <ac:spMk id="3" creationId="{00000000-0000-0000-0000-000000000000}"/>
          </ac:spMkLst>
        </pc:spChg>
      </pc:sldChg>
      <pc:sldChg chg="addSp delSp modSp mod modAnim">
        <pc:chgData name="Наталья" userId="e826e06baf3f0558" providerId="LiveId" clId="{9DD3A94E-B652-4C03-9466-D17C60579916}" dt="2020-04-05T20:27:26.284" v="1230" actId="20577"/>
        <pc:sldMkLst>
          <pc:docMk/>
          <pc:sldMk cId="1591379991" sldId="288"/>
        </pc:sldMkLst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" creationId="{54E07F29-A34E-4F8E-9079-F940F2E132A7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7" creationId="{BFF5B046-E29C-4C73-A0BF-B5CB9A12A356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4" creationId="{E661E630-D43F-47E6-815C-94DA695E45BD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5" creationId="{53602168-CB3B-4C03-99E0-D1E788CF837D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6" creationId="{FD298775-8AE4-4985-89BD-6EDEC7387630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7" creationId="{9785A151-57BE-4D6D-A3C3-8AB5C1D430F1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8" creationId="{58691C1D-CB8A-4DC5-A1C3-79ABA3764516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9" creationId="{4ECC5E78-91D2-4886-A140-13524748FDE3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30" creationId="{16EA7AD7-EC32-4D92-9A57-7CC36A0CE3CD}"/>
          </ac:spMkLst>
        </pc:spChg>
        <pc:spChg chg="mod">
          <ac:chgData name="Наталья" userId="e826e06baf3f0558" providerId="LiveId" clId="{9DD3A94E-B652-4C03-9466-D17C60579916}" dt="2020-04-05T20:27:26.284" v="1230" actId="20577"/>
          <ac:spMkLst>
            <pc:docMk/>
            <pc:sldMk cId="1591379991" sldId="288"/>
            <ac:spMk id="37" creationId="{48598A4E-9CF6-4670-9933-6E844952FFC4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78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79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80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0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1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2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3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4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99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308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311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312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313" creationId="{00000000-0000-0000-0000-000000000000}"/>
          </ac:spMkLst>
        </pc:spChg>
        <pc:spChg chg="mod">
          <ac:chgData name="Наталья" userId="e826e06baf3f0558" providerId="LiveId" clId="{9DD3A94E-B652-4C03-9466-D17C60579916}" dt="2020-04-05T19:57:06.265" v="231" actId="20577"/>
          <ac:spMkLst>
            <pc:docMk/>
            <pc:sldMk cId="1591379991" sldId="288"/>
            <ac:spMk id="10368" creationId="{00000000-0000-0000-0000-000000000000}"/>
          </ac:spMkLst>
        </pc:spChg>
        <pc:grpChg chg="add mod">
          <ac:chgData name="Наталья" userId="e826e06baf3f0558" providerId="LiveId" clId="{9DD3A94E-B652-4C03-9466-D17C60579916}" dt="2020-04-05T20:26:26.988" v="1206" actId="1076"/>
          <ac:grpSpMkLst>
            <pc:docMk/>
            <pc:sldMk cId="1591379991" sldId="288"/>
            <ac:grpSpMk id="8" creationId="{62E30510-6A2A-4C47-9FB2-AE0F7777410F}"/>
          </ac:grpSpMkLst>
        </pc:grpChg>
        <pc:graphicFrameChg chg="del mod">
          <ac:chgData name="Наталья" userId="e826e06baf3f0558" providerId="LiveId" clId="{9DD3A94E-B652-4C03-9466-D17C60579916}" dt="2020-04-05T19:51:28.868" v="103" actId="478"/>
          <ac:graphicFrameMkLst>
            <pc:docMk/>
            <pc:sldMk cId="1591379991" sldId="288"/>
            <ac:graphicFrameMk id="3" creationId="{00000000-0000-0000-0000-000000000000}"/>
          </ac:graphicFrameMkLst>
        </pc:graphicFrameChg>
        <pc:graphicFrameChg chg="del mod">
          <ac:chgData name="Наталья" userId="e826e06baf3f0558" providerId="LiveId" clId="{9DD3A94E-B652-4C03-9466-D17C60579916}" dt="2020-04-05T19:51:28.868" v="103" actId="478"/>
          <ac:graphicFrameMkLst>
            <pc:docMk/>
            <pc:sldMk cId="1591379991" sldId="288"/>
            <ac:graphicFrameMk id="4" creationId="{00000000-0000-0000-0000-000000000000}"/>
          </ac:graphicFrameMkLst>
        </pc:graphicFrameChg>
        <pc:graphicFrameChg chg="del mod">
          <ac:chgData name="Наталья" userId="e826e06baf3f0558" providerId="LiveId" clId="{9DD3A94E-B652-4C03-9466-D17C60579916}" dt="2020-04-05T19:51:28.868" v="103" actId="478"/>
          <ac:graphicFrameMkLst>
            <pc:docMk/>
            <pc:sldMk cId="1591379991" sldId="288"/>
            <ac:graphicFrameMk id="5" creationId="{00000000-0000-0000-0000-000000000000}"/>
          </ac:graphicFrameMkLst>
        </pc:graphicFrameChg>
        <pc:graphicFrameChg chg="del mod">
          <ac:chgData name="Наталья" userId="e826e06baf3f0558" providerId="LiveId" clId="{9DD3A94E-B652-4C03-9466-D17C60579916}" dt="2020-04-05T19:51:28.868" v="103" actId="478"/>
          <ac:graphicFrameMkLst>
            <pc:docMk/>
            <pc:sldMk cId="1591379991" sldId="288"/>
            <ac:graphicFrameMk id="6" creationId="{00000000-0000-0000-0000-000000000000}"/>
          </ac:graphicFrameMkLst>
        </pc:graphicFrameChg>
        <pc:picChg chg="add mod">
          <ac:chgData name="Наталья" userId="e826e06baf3f0558" providerId="LiveId" clId="{9DD3A94E-B652-4C03-9466-D17C60579916}" dt="2020-04-05T20:26:23.706" v="1205" actId="164"/>
          <ac:picMkLst>
            <pc:docMk/>
            <pc:sldMk cId="1591379991" sldId="288"/>
            <ac:picMk id="3140" creationId="{1F68760A-2788-4086-9792-C54E7690265A}"/>
          </ac:picMkLst>
        </pc:picChg>
      </pc:sldChg>
      <pc:sldChg chg="addSp delSp modSp mod">
        <pc:chgData name="Наталья" userId="e826e06baf3f0558" providerId="LiveId" clId="{9DD3A94E-B652-4C03-9466-D17C60579916}" dt="2020-04-05T20:28:14.507" v="1236" actId="1076"/>
        <pc:sldMkLst>
          <pc:docMk/>
          <pc:sldMk cId="3418889694" sldId="291"/>
        </pc:sldMkLst>
        <pc:spChg chg="mod">
          <ac:chgData name="Наталья" userId="e826e06baf3f0558" providerId="LiveId" clId="{9DD3A94E-B652-4C03-9466-D17C60579916}" dt="2020-04-05T20:28:14.507" v="1236" actId="1076"/>
          <ac:spMkLst>
            <pc:docMk/>
            <pc:sldMk cId="3418889694" sldId="291"/>
            <ac:spMk id="4" creationId="{DE3DF616-8D57-4D8A-8303-27956D7D34CB}"/>
          </ac:spMkLst>
        </pc:spChg>
        <pc:graphicFrameChg chg="del">
          <ac:chgData name="Наталья" userId="e826e06baf3f0558" providerId="LiveId" clId="{9DD3A94E-B652-4C03-9466-D17C60579916}" dt="2020-04-05T20:01:21.790" v="308" actId="478"/>
          <ac:graphicFrameMkLst>
            <pc:docMk/>
            <pc:sldMk cId="3418889694" sldId="291"/>
            <ac:graphicFrameMk id="3" creationId="{00000000-0000-0000-0000-000000000000}"/>
          </ac:graphicFrameMkLst>
        </pc:graphicFrameChg>
        <pc:picChg chg="add mod">
          <ac:chgData name="Наталья" userId="e826e06baf3f0558" providerId="LiveId" clId="{9DD3A94E-B652-4C03-9466-D17C60579916}" dt="2020-04-05T20:28:11.125" v="1235" actId="1076"/>
          <ac:picMkLst>
            <pc:docMk/>
            <pc:sldMk cId="3418889694" sldId="291"/>
            <ac:picMk id="2" creationId="{A74AFF35-F18C-4E09-B887-8892CB6F70A9}"/>
          </ac:picMkLst>
        </pc:picChg>
      </pc:sldChg>
      <pc:sldChg chg="modSp mod">
        <pc:chgData name="Наталья" userId="e826e06baf3f0558" providerId="LiveId" clId="{9DD3A94E-B652-4C03-9466-D17C60579916}" dt="2020-04-05T20:24:05.192" v="1133" actId="1076"/>
        <pc:sldMkLst>
          <pc:docMk/>
          <pc:sldMk cId="4068196774" sldId="293"/>
        </pc:sldMkLst>
        <pc:spChg chg="mod">
          <ac:chgData name="Наталья" userId="e826e06baf3f0558" providerId="LiveId" clId="{9DD3A94E-B652-4C03-9466-D17C60579916}" dt="2020-04-05T20:24:05.192" v="1133" actId="1076"/>
          <ac:spMkLst>
            <pc:docMk/>
            <pc:sldMk cId="4068196774" sldId="293"/>
            <ac:spMk id="3" creationId="{00000000-0000-0000-0000-000000000000}"/>
          </ac:spMkLst>
        </pc:spChg>
      </pc:sldChg>
      <pc:sldChg chg="del">
        <pc:chgData name="Наталья" userId="e826e06baf3f0558" providerId="LiveId" clId="{9DD3A94E-B652-4C03-9466-D17C60579916}" dt="2020-04-05T20:23:46.219" v="1121" actId="47"/>
        <pc:sldMkLst>
          <pc:docMk/>
          <pc:sldMk cId="2706967718" sldId="296"/>
        </pc:sldMkLst>
      </pc:sldChg>
      <pc:sldChg chg="modSp mod">
        <pc:chgData name="Наталья" userId="e826e06baf3f0558" providerId="LiveId" clId="{9DD3A94E-B652-4C03-9466-D17C60579916}" dt="2020-04-05T20:24:43.927" v="1187" actId="20577"/>
        <pc:sldMkLst>
          <pc:docMk/>
          <pc:sldMk cId="3961745044" sldId="297"/>
        </pc:sldMkLst>
        <pc:spChg chg="mod">
          <ac:chgData name="Наталья" userId="e826e06baf3f0558" providerId="LiveId" clId="{9DD3A94E-B652-4C03-9466-D17C60579916}" dt="2020-04-05T20:24:43.927" v="1187" actId="20577"/>
          <ac:spMkLst>
            <pc:docMk/>
            <pc:sldMk cId="3961745044" sldId="297"/>
            <ac:spMk id="2" creationId="{3A4044F2-533C-42CF-AB63-75347428D79E}"/>
          </ac:spMkLst>
        </pc:spChg>
      </pc:sldChg>
      <pc:sldChg chg="modSp add mod">
        <pc:chgData name="Наталья" userId="e826e06baf3f0558" providerId="LiveId" clId="{9DD3A94E-B652-4C03-9466-D17C60579916}" dt="2020-04-05T19:53:47.816" v="177" actId="27636"/>
        <pc:sldMkLst>
          <pc:docMk/>
          <pc:sldMk cId="4179154595" sldId="298"/>
        </pc:sldMkLst>
        <pc:spChg chg="mod">
          <ac:chgData name="Наталья" userId="e826e06baf3f0558" providerId="LiveId" clId="{9DD3A94E-B652-4C03-9466-D17C60579916}" dt="2020-04-05T19:53:47.816" v="177" actId="27636"/>
          <ac:spMkLst>
            <pc:docMk/>
            <pc:sldMk cId="4179154595" sldId="298"/>
            <ac:spMk id="2" creationId="{FBBD45CB-23E0-44EA-85DB-4DEB0B85F54C}"/>
          </ac:spMkLst>
        </pc:spChg>
      </pc:sldChg>
      <pc:sldChg chg="modSp add mod">
        <pc:chgData name="Наталья" userId="e826e06baf3f0558" providerId="LiveId" clId="{9DD3A94E-B652-4C03-9466-D17C60579916}" dt="2020-04-05T20:21:32.413" v="1045" actId="20577"/>
        <pc:sldMkLst>
          <pc:docMk/>
          <pc:sldMk cId="2213691414" sldId="299"/>
        </pc:sldMkLst>
        <pc:spChg chg="mod">
          <ac:chgData name="Наталья" userId="e826e06baf3f0558" providerId="LiveId" clId="{9DD3A94E-B652-4C03-9466-D17C60579916}" dt="2020-04-05T20:21:32.413" v="1045" actId="20577"/>
          <ac:spMkLst>
            <pc:docMk/>
            <pc:sldMk cId="2213691414" sldId="299"/>
            <ac:spMk id="2" creationId="{00AA79D9-1932-4DF6-B9D6-04276B8EF011}"/>
          </ac:spMkLst>
        </pc:spChg>
      </pc:sldChg>
      <pc:sldChg chg="addSp modSp add del mod">
        <pc:chgData name="Наталья" userId="e826e06baf3f0558" providerId="LiveId" clId="{9DD3A94E-B652-4C03-9466-D17C60579916}" dt="2020-04-05T20:08:33.666" v="812" actId="47"/>
        <pc:sldMkLst>
          <pc:docMk/>
          <pc:sldMk cId="4077713496" sldId="299"/>
        </pc:sldMkLst>
        <pc:spChg chg="mod">
          <ac:chgData name="Наталья" userId="e826e06baf3f0558" providerId="LiveId" clId="{9DD3A94E-B652-4C03-9466-D17C60579916}" dt="2020-04-05T20:07:30.075" v="765" actId="20577"/>
          <ac:spMkLst>
            <pc:docMk/>
            <pc:sldMk cId="4077713496" sldId="299"/>
            <ac:spMk id="2" creationId="{D95D9F73-3612-46D9-BDC3-48E7E0FD5AC7}"/>
          </ac:spMkLst>
        </pc:spChg>
        <pc:spChg chg="add mod">
          <ac:chgData name="Наталья" userId="e826e06baf3f0558" providerId="LiveId" clId="{9DD3A94E-B652-4C03-9466-D17C60579916}" dt="2020-04-05T20:08:17.345" v="809" actId="14100"/>
          <ac:spMkLst>
            <pc:docMk/>
            <pc:sldMk cId="4077713496" sldId="299"/>
            <ac:spMk id="3" creationId="{B8DA0AAE-D537-4611-8473-CC75A02D223B}"/>
          </ac:spMkLst>
        </pc:spChg>
      </pc:sldChg>
      <pc:sldChg chg="addSp modSp add mod">
        <pc:chgData name="Наталья" userId="e826e06baf3f0558" providerId="LiveId" clId="{9DD3A94E-B652-4C03-9466-D17C60579916}" dt="2020-04-05T20:20:29.141" v="992" actId="1076"/>
        <pc:sldMkLst>
          <pc:docMk/>
          <pc:sldMk cId="3878743531" sldId="300"/>
        </pc:sldMkLst>
        <pc:spChg chg="mod">
          <ac:chgData name="Наталья" userId="e826e06baf3f0558" providerId="LiveId" clId="{9DD3A94E-B652-4C03-9466-D17C60579916}" dt="2020-04-05T20:20:20.940" v="991" actId="20577"/>
          <ac:spMkLst>
            <pc:docMk/>
            <pc:sldMk cId="3878743531" sldId="300"/>
            <ac:spMk id="47" creationId="{8A25D8D4-00E4-42B8-A3AE-D1D73167F24F}"/>
          </ac:spMkLst>
        </pc:spChg>
        <pc:picChg chg="add mod modCrop">
          <ac:chgData name="Наталья" userId="e826e06baf3f0558" providerId="LiveId" clId="{9DD3A94E-B652-4C03-9466-D17C60579916}" dt="2020-04-05T20:20:29.141" v="992" actId="1076"/>
          <ac:picMkLst>
            <pc:docMk/>
            <pc:sldMk cId="3878743531" sldId="300"/>
            <ac:picMk id="2" creationId="{15057AAF-B403-41CC-AF6C-E5BE7F6034B6}"/>
          </ac:picMkLst>
        </pc:picChg>
      </pc:sldChg>
      <pc:sldChg chg="addSp delSp modSp add mod">
        <pc:chgData name="Наталья" userId="e826e06baf3f0558" providerId="LiveId" clId="{9DD3A94E-B652-4C03-9466-D17C60579916}" dt="2020-04-05T20:23:30.226" v="1120" actId="1076"/>
        <pc:sldMkLst>
          <pc:docMk/>
          <pc:sldMk cId="3202069931" sldId="301"/>
        </pc:sldMkLst>
        <pc:spChg chg="add mod">
          <ac:chgData name="Наталья" userId="e826e06baf3f0558" providerId="LiveId" clId="{9DD3A94E-B652-4C03-9466-D17C60579916}" dt="2020-04-05T20:23:30.226" v="1120" actId="1076"/>
          <ac:spMkLst>
            <pc:docMk/>
            <pc:sldMk cId="3202069931" sldId="301"/>
            <ac:spMk id="4" creationId="{3B162A05-CEB9-462C-A94A-5BF77B3B2F79}"/>
          </ac:spMkLst>
        </pc:spChg>
        <pc:spChg chg="mod">
          <ac:chgData name="Наталья" userId="e826e06baf3f0558" providerId="LiveId" clId="{9DD3A94E-B652-4C03-9466-D17C60579916}" dt="2020-04-05T20:22:45.012" v="1086" actId="20577"/>
          <ac:spMkLst>
            <pc:docMk/>
            <pc:sldMk cId="3202069931" sldId="301"/>
            <ac:spMk id="47" creationId="{8A25D8D4-00E4-42B8-A3AE-D1D73167F24F}"/>
          </ac:spMkLst>
        </pc:spChg>
        <pc:picChg chg="del">
          <ac:chgData name="Наталья" userId="e826e06baf3f0558" providerId="LiveId" clId="{9DD3A94E-B652-4C03-9466-D17C60579916}" dt="2020-04-05T20:22:06.612" v="1048" actId="478"/>
          <ac:picMkLst>
            <pc:docMk/>
            <pc:sldMk cId="3202069931" sldId="301"/>
            <ac:picMk id="2" creationId="{15057AAF-B403-41CC-AF6C-E5BE7F6034B6}"/>
          </ac:picMkLst>
        </pc:picChg>
        <pc:picChg chg="add mod modCrop">
          <ac:chgData name="Наталья" userId="e826e06baf3f0558" providerId="LiveId" clId="{9DD3A94E-B652-4C03-9466-D17C60579916}" dt="2020-04-05T20:22:47.341" v="1087" actId="1076"/>
          <ac:picMkLst>
            <pc:docMk/>
            <pc:sldMk cId="3202069931" sldId="301"/>
            <ac:picMk id="3" creationId="{DB5F82AB-7E6E-46EE-A7A0-309B43A3D72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EC918-3E5D-48A9-BFD2-4421A254C88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5A56E-14B3-4ABF-AC21-C9F058E2E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436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2A60A-C10A-49F6-A717-F807E870A291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Математика. 5 класс.  Виленкин Н.Я. и др.     №55.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Рисунки Савченко Е.М.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89776" cy="1470025"/>
          </a:xfrm>
        </p:spPr>
        <p:txBody>
          <a:bodyPr>
            <a:noAutofit/>
          </a:bodyPr>
          <a:lstStyle/>
          <a:p>
            <a:r>
              <a:rPr lang="ru-RU" sz="60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Умножение и деление смешанных дробей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3068960"/>
            <a:ext cx="5429288" cy="2736304"/>
          </a:xfrm>
        </p:spPr>
        <p:txBody>
          <a:bodyPr>
            <a:normAutofit lnSpcReduction="10000"/>
          </a:bodyPr>
          <a:lstStyle/>
          <a:p>
            <a:r>
              <a:rPr lang="ru-RU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>
                    <a:alpha val="64999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С. М. Никольский и др. Математика, 5 класс</a:t>
            </a:r>
          </a:p>
          <a:p>
            <a:endParaRPr lang="ru-RU" b="1" kern="10" dirty="0">
              <a:ln w="3175">
                <a:solidFill>
                  <a:schemeClr val="tx1"/>
                </a:solidFill>
                <a:round/>
                <a:headEnd/>
                <a:tailEnd/>
              </a:ln>
              <a:solidFill>
                <a:srgbClr val="0066FF">
                  <a:alpha val="64999"/>
                </a:srgb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endParaRPr lang="ru-RU" b="1" kern="10" dirty="0">
              <a:ln w="3175">
                <a:solidFill>
                  <a:schemeClr val="tx1"/>
                </a:solidFill>
                <a:round/>
                <a:headEnd/>
                <a:tailEnd/>
              </a:ln>
              <a:solidFill>
                <a:srgbClr val="0066FF">
                  <a:alpha val="64999"/>
                </a:srgb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r>
              <a:rPr lang="ru-RU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>
                    <a:alpha val="64999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МОУ </a:t>
            </a:r>
            <a:r>
              <a:rPr lang="ru-RU" b="1" kern="10" dirty="0" err="1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>
                    <a:alpha val="64999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Авсюнинская</a:t>
            </a:r>
            <a:r>
              <a:rPr lang="ru-RU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>
                    <a:alpha val="64999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СОШ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 Box 128">
                <a:extLst>
                  <a:ext uri="{FF2B5EF4-FFF2-40B4-BE49-F238E27FC236}">
                    <a16:creationId xmlns:a16="http://schemas.microsoft.com/office/drawing/2014/main" id="{8A25D8D4-00E4-42B8-A3AE-D1D73167F2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9296" y="77224"/>
                <a:ext cx="8557409" cy="41535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914400" indent="-4572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371600" indent="-4572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828800" indent="-4572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286000" indent="-4572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743200" indent="-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3200400" indent="-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657600" indent="-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4114800" indent="-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endParaRPr lang="ru-RU" alt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  <a:p>
                <a:pPr algn="ctr"/>
                <a:r>
                  <a:rPr lang="ru-RU" altLang="ru-RU" sz="40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На оценку «5»</a:t>
                </a:r>
              </a:p>
              <a:p>
                <a:r>
                  <a:rPr lang="ru-RU" altLang="ru-RU" sz="24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</a:t>
                </a:r>
              </a:p>
              <a:p>
                <a:r>
                  <a:rPr lang="ru-RU" altLang="ru-RU" sz="24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Решите задачу(в тетради, по действиям, с условием).</a:t>
                </a:r>
              </a:p>
              <a:p>
                <a:endParaRPr lang="ru-RU" dirty="0"/>
              </a:p>
              <a:p>
                <a:endParaRPr lang="ru-RU" dirty="0"/>
              </a:p>
              <a:p>
                <a:r>
                  <a:rPr lang="ru-RU" sz="2400" dirty="0"/>
                  <a:t>За 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dirty="0"/>
                  <a:t> кг леденцов заплатили  </a:t>
                </a:r>
                <a14:m>
                  <m:oMath xmlns:m="http://schemas.openxmlformats.org/officeDocument/2006/math">
                    <m:r>
                      <a:rPr lang="ru-RU" sz="2400" dirty="0" smtClean="0">
                        <a:latin typeface="Cambria Math" panose="02040503050406030204" pitchFamily="18" charset="0"/>
                      </a:rPr>
                      <m:t>5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dirty="0"/>
                  <a:t> руб. Известно, что один килограмм леденцов дешевле одного килограмма шоколадных конфет на  </a:t>
                </a:r>
                <a14:m>
                  <m:oMath xmlns:m="http://schemas.openxmlformats.org/officeDocument/2006/math">
                    <m:r>
                      <a:rPr lang="ru-RU" sz="2400" dirty="0" smtClean="0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dirty="0"/>
                  <a:t> руб. Сколько рублей стоит один килограмм шоколадных конфет?</a:t>
                </a:r>
                <a:endParaRPr lang="ru-RU" alt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47" name="Text Box 128">
                <a:extLst>
                  <a:ext uri="{FF2B5EF4-FFF2-40B4-BE49-F238E27FC236}">
                    <a16:creationId xmlns:a16="http://schemas.microsoft.com/office/drawing/2014/main" id="{8A25D8D4-00E4-42B8-A3AE-D1D73167F2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9296" y="77224"/>
                <a:ext cx="8557409" cy="4153509"/>
              </a:xfrm>
              <a:prstGeom prst="rect">
                <a:avLst/>
              </a:prstGeom>
              <a:blipFill>
                <a:blip r:embed="rId2"/>
                <a:stretch>
                  <a:fillRect l="-1140" b="-24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64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Box 128">
            <a:extLst>
              <a:ext uri="{FF2B5EF4-FFF2-40B4-BE49-F238E27FC236}">
                <a16:creationId xmlns:a16="http://schemas.microsoft.com/office/drawing/2014/main" id="{8A25D8D4-00E4-42B8-A3AE-D1D73167F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296" y="77224"/>
            <a:ext cx="8557409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/>
            <a: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 оценку «4»</a:t>
            </a:r>
          </a:p>
          <a:p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Найдите значение выражения (в тетради, по действиям).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5057AAF-B403-41CC-AF6C-E5BE7F6034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125" t="50000" r="42125" b="41192"/>
          <a:stretch/>
        </p:blipFill>
        <p:spPr>
          <a:xfrm>
            <a:off x="1475656" y="2132856"/>
            <a:ext cx="576064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4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Box 128">
            <a:extLst>
              <a:ext uri="{FF2B5EF4-FFF2-40B4-BE49-F238E27FC236}">
                <a16:creationId xmlns:a16="http://schemas.microsoft.com/office/drawing/2014/main" id="{8A25D8D4-00E4-42B8-A3AE-D1D73167F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296" y="77224"/>
            <a:ext cx="8557409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/>
            <a: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 оценку «3»</a:t>
            </a:r>
          </a:p>
          <a:p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Найдите значение выражений (в тетради, вычисления тоже в тетради).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5F82AB-7E6E-46EE-A7A0-309B43A3D7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38" t="54404" r="64175" b="19173"/>
          <a:stretch/>
        </p:blipFill>
        <p:spPr>
          <a:xfrm>
            <a:off x="3419872" y="2276872"/>
            <a:ext cx="1872208" cy="37444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162A05-CEB9-462C-A94A-5BF77B3B2F79}"/>
              </a:ext>
            </a:extLst>
          </p:cNvPr>
          <p:cNvSpPr txBox="1"/>
          <p:nvPr/>
        </p:nvSpPr>
        <p:spPr>
          <a:xfrm>
            <a:off x="3240290" y="2717919"/>
            <a:ext cx="8640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а)</a:t>
            </a:r>
          </a:p>
          <a:p>
            <a:endParaRPr lang="ru-RU" sz="3600" dirty="0"/>
          </a:p>
          <a:p>
            <a:r>
              <a:rPr lang="ru-RU" sz="3600" dirty="0"/>
              <a:t>б)</a:t>
            </a:r>
          </a:p>
          <a:p>
            <a:endParaRPr lang="ru-RU" sz="3600" dirty="0"/>
          </a:p>
          <a:p>
            <a:r>
              <a:rPr lang="ru-RU" sz="3600" dirty="0"/>
              <a:t>в)</a:t>
            </a:r>
          </a:p>
        </p:txBody>
      </p:sp>
    </p:spTree>
    <p:extLst>
      <p:ext uri="{BB962C8B-B14F-4D97-AF65-F5344CB8AC3E}">
        <p14:creationId xmlns:p14="http://schemas.microsoft.com/office/powerpoint/2010/main" val="320206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4044F2-533C-42CF-AB63-75347428D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Пришлите фото классной работы в </a:t>
            </a:r>
            <a:r>
              <a:rPr lang="en-US" dirty="0"/>
              <a:t>WhatsApp</a:t>
            </a:r>
            <a:r>
              <a:rPr lang="ru-RU" dirty="0"/>
              <a:t> не позднее чем через 15 минут после окончания урока</a:t>
            </a:r>
          </a:p>
        </p:txBody>
      </p:sp>
    </p:spTree>
    <p:extLst>
      <p:ext uri="{BB962C8B-B14F-4D97-AF65-F5344CB8AC3E}">
        <p14:creationId xmlns:p14="http://schemas.microsoft.com/office/powerpoint/2010/main" val="3961745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2"/>
                </a:solidFill>
                <a:latin typeface="Georgia" panose="02040502050405020303" pitchFamily="18" charset="0"/>
              </a:rPr>
              <a:t>Домашнее задание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827191"/>
            <a:ext cx="5882996" cy="2180155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№ 1027(2 столбик) 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r>
              <a:rPr lang="ru-RU" sz="3600" dirty="0">
                <a:solidFill>
                  <a:schemeClr val="tx1"/>
                </a:solidFill>
              </a:rPr>
              <a:t>Не забудьте прислать фото домашней работы </a:t>
            </a:r>
          </a:p>
        </p:txBody>
      </p:sp>
    </p:spTree>
    <p:extLst>
      <p:ext uri="{BB962C8B-B14F-4D97-AF65-F5344CB8AC3E}">
        <p14:creationId xmlns:p14="http://schemas.microsoft.com/office/powerpoint/2010/main" val="4068196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Девиз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556793"/>
            <a:ext cx="7200800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sz="3600" dirty="0">
                <a:solidFill>
                  <a:schemeClr val="tx2"/>
                </a:solidFill>
              </a:rPr>
              <a:t>«Ум и сердце в работу вложи, </a:t>
            </a:r>
          </a:p>
          <a:p>
            <a:pPr>
              <a:buNone/>
            </a:pPr>
            <a:r>
              <a:rPr lang="ru-RU" altLang="ru-RU" sz="3600" dirty="0">
                <a:solidFill>
                  <a:schemeClr val="tx2"/>
                </a:solidFill>
              </a:rPr>
              <a:t>каждой секундой в труде дорожи!»</a:t>
            </a:r>
            <a:br>
              <a:rPr lang="ru-RU" altLang="ru-RU" sz="3600" dirty="0">
                <a:solidFill>
                  <a:schemeClr val="tx2"/>
                </a:solidFill>
              </a:rPr>
            </a:br>
            <a:r>
              <a:rPr lang="ru-RU" altLang="ru-RU" sz="3600" dirty="0">
                <a:solidFill>
                  <a:schemeClr val="tx2"/>
                </a:solidFill>
              </a:rPr>
              <a:t>                                                     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257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BD45CB-23E0-44EA-85DB-4DEB0B85F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916832"/>
            <a:ext cx="8712968" cy="1143000"/>
          </a:xfrm>
        </p:spPr>
        <p:txBody>
          <a:bodyPr>
            <a:normAutofit/>
          </a:bodyPr>
          <a:lstStyle/>
          <a:p>
            <a:r>
              <a:rPr lang="ru-RU" dirty="0"/>
              <a:t>                  Классная работа       13.04         </a:t>
            </a:r>
          </a:p>
        </p:txBody>
      </p:sp>
    </p:spTree>
    <p:extLst>
      <p:ext uri="{BB962C8B-B14F-4D97-AF65-F5344CB8AC3E}">
        <p14:creationId xmlns:p14="http://schemas.microsoft.com/office/powerpoint/2010/main" val="4179154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8" name="Text Box 128"/>
          <p:cNvSpPr txBox="1">
            <a:spLocks noChangeArrowheads="1"/>
          </p:cNvSpPr>
          <p:nvPr/>
        </p:nvSpPr>
        <p:spPr bwMode="auto">
          <a:xfrm>
            <a:off x="1190489" y="403288"/>
            <a:ext cx="700200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№ 1 Устный счет. Какое число получится в конце цепочки?</a:t>
            </a:r>
            <a:endParaRPr lang="ru-RU" alt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7" name="Text Box 128">
            <a:extLst>
              <a:ext uri="{FF2B5EF4-FFF2-40B4-BE49-F238E27FC236}">
                <a16:creationId xmlns:a16="http://schemas.microsoft.com/office/drawing/2014/main" id="{48598A4E-9CF6-4670-9933-6E844952F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998" y="3933056"/>
            <a:ext cx="70020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Записываем: №. 1 Вычисления выполняем  устно, ответы записываем в тетрадь.</a:t>
            </a: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62E30510-6A2A-4C47-9FB2-AE0F7777410F}"/>
              </a:ext>
            </a:extLst>
          </p:cNvPr>
          <p:cNvGrpSpPr/>
          <p:nvPr/>
        </p:nvGrpSpPr>
        <p:grpSpPr>
          <a:xfrm>
            <a:off x="1188348" y="1464014"/>
            <a:ext cx="6871395" cy="1964986"/>
            <a:chOff x="1631150" y="1383628"/>
            <a:chExt cx="6871395" cy="1964986"/>
          </a:xfrm>
        </p:grpSpPr>
        <p:pic>
          <p:nvPicPr>
            <p:cNvPr id="3140" name="Picture 68">
              <a:extLst>
                <a:ext uri="{FF2B5EF4-FFF2-40B4-BE49-F238E27FC236}">
                  <a16:creationId xmlns:a16="http://schemas.microsoft.com/office/drawing/2014/main" id="{1F68760A-2788-4086-9792-C54E7690265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6" t="11492" r="15495" b="47913"/>
            <a:stretch/>
          </p:blipFill>
          <p:spPr bwMode="auto">
            <a:xfrm>
              <a:off x="1631150" y="1383628"/>
              <a:ext cx="6120680" cy="1964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>
              <a:extLst>
                <a:ext uri="{FF2B5EF4-FFF2-40B4-BE49-F238E27FC236}">
                  <a16:creationId xmlns:a16="http://schemas.microsoft.com/office/drawing/2014/main" id="{54E07F29-A34E-4F8E-9079-F940F2E132A7}"/>
                </a:ext>
              </a:extLst>
            </p:cNvPr>
            <p:cNvSpPr/>
            <p:nvPr/>
          </p:nvSpPr>
          <p:spPr>
            <a:xfrm>
              <a:off x="7668344" y="1409871"/>
              <a:ext cx="83486" cy="291729"/>
            </a:xfrm>
            <a:prstGeom prst="rect">
              <a:avLst/>
            </a:prstGeom>
            <a:solidFill>
              <a:srgbClr val="C0C0C0"/>
            </a:solidFill>
            <a:ln>
              <a:solidFill>
                <a:srgbClr val="C0C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BFF5B046-E29C-4C73-A0BF-B5CB9A12A356}"/>
                </a:ext>
              </a:extLst>
            </p:cNvPr>
            <p:cNvSpPr/>
            <p:nvPr/>
          </p:nvSpPr>
          <p:spPr>
            <a:xfrm>
              <a:off x="3419872" y="1652891"/>
              <a:ext cx="648072" cy="5032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extLst>
                <a:ext uri="{FF2B5EF4-FFF2-40B4-BE49-F238E27FC236}">
                  <a16:creationId xmlns:a16="http://schemas.microsoft.com/office/drawing/2014/main" id="{E661E630-D43F-47E6-815C-94DA695E45BD}"/>
                </a:ext>
              </a:extLst>
            </p:cNvPr>
            <p:cNvSpPr/>
            <p:nvPr/>
          </p:nvSpPr>
          <p:spPr>
            <a:xfrm>
              <a:off x="4921303" y="1652891"/>
              <a:ext cx="648072" cy="5032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id="{53602168-CB3B-4C03-99E0-D1E788CF837D}"/>
                </a:ext>
              </a:extLst>
            </p:cNvPr>
            <p:cNvSpPr/>
            <p:nvPr/>
          </p:nvSpPr>
          <p:spPr>
            <a:xfrm>
              <a:off x="6400710" y="1652891"/>
              <a:ext cx="648072" cy="5032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id="{FD298775-8AE4-4985-89BD-6EDEC7387630}"/>
                </a:ext>
              </a:extLst>
            </p:cNvPr>
            <p:cNvSpPr/>
            <p:nvPr/>
          </p:nvSpPr>
          <p:spPr>
            <a:xfrm>
              <a:off x="3419872" y="2636912"/>
              <a:ext cx="648072" cy="5032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>
              <a:extLst>
                <a:ext uri="{FF2B5EF4-FFF2-40B4-BE49-F238E27FC236}">
                  <a16:creationId xmlns:a16="http://schemas.microsoft.com/office/drawing/2014/main" id="{9785A151-57BE-4D6D-A3C3-8AB5C1D430F1}"/>
                </a:ext>
              </a:extLst>
            </p:cNvPr>
            <p:cNvSpPr/>
            <p:nvPr/>
          </p:nvSpPr>
          <p:spPr>
            <a:xfrm>
              <a:off x="4921303" y="2636912"/>
              <a:ext cx="648072" cy="5032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>
              <a:extLst>
                <a:ext uri="{FF2B5EF4-FFF2-40B4-BE49-F238E27FC236}">
                  <a16:creationId xmlns:a16="http://schemas.microsoft.com/office/drawing/2014/main" id="{58691C1D-CB8A-4DC5-A1C3-79ABA3764516}"/>
                </a:ext>
              </a:extLst>
            </p:cNvPr>
            <p:cNvSpPr/>
            <p:nvPr/>
          </p:nvSpPr>
          <p:spPr>
            <a:xfrm>
              <a:off x="6367697" y="2636912"/>
              <a:ext cx="648072" cy="5032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>
              <a:extLst>
                <a:ext uri="{FF2B5EF4-FFF2-40B4-BE49-F238E27FC236}">
                  <a16:creationId xmlns:a16="http://schemas.microsoft.com/office/drawing/2014/main" id="{4ECC5E78-91D2-4886-A140-13524748FDE3}"/>
                </a:ext>
              </a:extLst>
            </p:cNvPr>
            <p:cNvSpPr/>
            <p:nvPr/>
          </p:nvSpPr>
          <p:spPr>
            <a:xfrm>
              <a:off x="7854473" y="1643763"/>
              <a:ext cx="648072" cy="5032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>
              <a:extLst>
                <a:ext uri="{FF2B5EF4-FFF2-40B4-BE49-F238E27FC236}">
                  <a16:creationId xmlns:a16="http://schemas.microsoft.com/office/drawing/2014/main" id="{16EA7AD7-EC32-4D92-9A57-7CC36A0CE3CD}"/>
                </a:ext>
              </a:extLst>
            </p:cNvPr>
            <p:cNvSpPr/>
            <p:nvPr/>
          </p:nvSpPr>
          <p:spPr>
            <a:xfrm>
              <a:off x="7854473" y="2627794"/>
              <a:ext cx="648072" cy="5032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9137999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1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8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5310082" y="476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51880" y="483475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" name="Text Box 128">
            <a:extLst>
              <a:ext uri="{FF2B5EF4-FFF2-40B4-BE49-F238E27FC236}">
                <a16:creationId xmlns:a16="http://schemas.microsoft.com/office/drawing/2014/main" id="{5F76BF8E-5A14-47FF-9D4A-E54B85FC0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255" y="312451"/>
            <a:ext cx="70020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№ 2 ВПР</a:t>
            </a:r>
            <a:r>
              <a:rPr lang="ru-RU" alt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</a:t>
            </a:r>
          </a:p>
        </p:txBody>
      </p:sp>
      <p:sp>
        <p:nvSpPr>
          <p:cNvPr id="33" name="Text Box 128">
            <a:extLst>
              <a:ext uri="{FF2B5EF4-FFF2-40B4-BE49-F238E27FC236}">
                <a16:creationId xmlns:a16="http://schemas.microsoft.com/office/drawing/2014/main" id="{076C07AF-E18D-4F93-B15E-B667CC584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869" y="5391657"/>
            <a:ext cx="53784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 на № 2 записываем в тетрадь.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502BFBF-6998-4B2B-8AA6-6E05DD9186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094898"/>
              </p:ext>
            </p:extLst>
          </p:nvPr>
        </p:nvGraphicFramePr>
        <p:xfrm>
          <a:off x="1580896" y="2419434"/>
          <a:ext cx="5760720" cy="2499360"/>
        </p:xfrm>
        <a:graphic>
          <a:graphicData uri="http://schemas.openxmlformats.org/drawingml/2006/table">
            <a:tbl>
              <a:tblPr/>
              <a:tblGrid>
                <a:gridCol w="1440180">
                  <a:extLst>
                    <a:ext uri="{9D8B030D-6E8A-4147-A177-3AD203B41FA5}">
                      <a16:colId xmlns:a16="http://schemas.microsoft.com/office/drawing/2014/main" val="1151162573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3725609278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196264177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30272726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Номер игрового</a:t>
                      </a:r>
                      <a:b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круга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«Металлург»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«Салават</a:t>
                      </a:r>
                      <a:b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Юлаев»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«Ак Барс»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91787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Первый круг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1641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Второй круг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5152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Третий круг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868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Четвёртый круг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</a:t>
                      </a:r>
                    </a:p>
                  </a:txBody>
                  <a:tcPr marL="30480" marR="30480" marT="30480" marB="3048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492036"/>
                  </a:ext>
                </a:extLst>
              </a:tr>
            </a:tbl>
          </a:graphicData>
        </a:graphic>
      </p:graphicFrame>
      <p:sp>
        <p:nvSpPr>
          <p:cNvPr id="11" name="Rectangle 1">
            <a:extLst>
              <a:ext uri="{FF2B5EF4-FFF2-40B4-BE49-F238E27FC236}">
                <a16:creationId xmlns:a16="http://schemas.microsoft.com/office/drawing/2014/main" id="{444D68BD-C0BF-4191-BF3A-304049235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784" y="813356"/>
            <a:ext cx="849694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9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190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Чемпионат по хоккею проходил в четыре круга. Алексей следил за количеством заброшенных шайб своих любимых команд и записывал результаты в таблицу. Используя данные этой таблицы, ответь на вопрос.</a:t>
            </a:r>
            <a:r>
              <a:rPr lang="ru-RU" altLang="ru-RU" sz="2000" dirty="0"/>
              <a:t>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шайб было заброшено командой «Металлург» в четвёртом круге?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8">
            <a:extLst>
              <a:ext uri="{FF2B5EF4-FFF2-40B4-BE49-F238E27FC236}">
                <a16:creationId xmlns:a16="http://schemas.microsoft.com/office/drawing/2014/main" id="{DE3DF616-8D57-4D8A-8303-27956D7D3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4" y="404664"/>
            <a:ext cx="70020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№ 3, № 4 Выполняем в тетради</a:t>
            </a:r>
            <a:endParaRPr lang="ru-RU" alt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74AFF35-F18C-4E09-B887-8892CB6F7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4" y="1916832"/>
            <a:ext cx="7471645" cy="185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8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Вставьте пропущенные слова, чтобы получилось верное высказывание</a:t>
            </a:r>
            <a:br>
              <a:rPr lang="ru-RU" sz="2800" b="1" i="1" dirty="0">
                <a:latin typeface="Georgia" panose="02040502050405020303" pitchFamily="18" charset="0"/>
              </a:rPr>
            </a:br>
            <a:r>
              <a:rPr lang="ru-RU" sz="2800" b="1" i="1" dirty="0">
                <a:latin typeface="Georgia" panose="02040502050405020303" pitchFamily="18" charset="0"/>
              </a:rPr>
              <a:t>(записать в тетрадь только слова через запятую)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1. Для того, чтобы выполнить умножение смешанных дробей, надо их записать в виде_____________ дробей, а затем воспользоваться правилом ____________ дробей.</a:t>
            </a:r>
          </a:p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2. Для того, чтобы выполнить деление смешанных дробей, надо их записать в виде____________ дробей, а затем воспользоваться правилом ____________ дробей.</a:t>
            </a:r>
          </a:p>
        </p:txBody>
      </p:sp>
    </p:spTree>
    <p:extLst>
      <p:ext uri="{BB962C8B-B14F-4D97-AF65-F5344CB8AC3E}">
        <p14:creationId xmlns:p14="http://schemas.microsoft.com/office/powerpoint/2010/main" val="828307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Autofit/>
          </a:bodyPr>
          <a:lstStyle/>
          <a:p>
            <a:r>
              <a:rPr lang="ru-RU" b="1" i="1" dirty="0">
                <a:latin typeface="Georgia" panose="02040502050405020303" pitchFamily="18" charset="0"/>
              </a:rPr>
              <a:t>Работа по учебнику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Выполняем в тетради номер(по действиям).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№ 1027(а, в, д) </a:t>
            </a:r>
          </a:p>
        </p:txBody>
      </p:sp>
    </p:spTree>
    <p:extLst>
      <p:ext uri="{BB962C8B-B14F-4D97-AF65-F5344CB8AC3E}">
        <p14:creationId xmlns:p14="http://schemas.microsoft.com/office/powerpoint/2010/main" val="190794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AA79D9-1932-4DF6-B9D6-04276B8EF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Выберите ОДНО ЛЮБОЕ задание </a:t>
            </a:r>
            <a:br>
              <a:rPr lang="ru-RU" dirty="0"/>
            </a:br>
            <a:r>
              <a:rPr lang="ru-RU" dirty="0"/>
              <a:t>(на оценку «5», «4» или «3») </a:t>
            </a:r>
            <a:br>
              <a:rPr lang="ru-RU" dirty="0"/>
            </a:br>
            <a:r>
              <a:rPr lang="ru-RU" dirty="0"/>
              <a:t>и решите</a:t>
            </a:r>
          </a:p>
        </p:txBody>
      </p:sp>
    </p:spTree>
    <p:extLst>
      <p:ext uri="{BB962C8B-B14F-4D97-AF65-F5344CB8AC3E}">
        <p14:creationId xmlns:p14="http://schemas.microsoft.com/office/powerpoint/2010/main" val="2213691414"/>
      </p:ext>
    </p:extLst>
  </p:cSld>
  <p:clrMapOvr>
    <a:masterClrMapping/>
  </p:clrMapOvr>
</p:sld>
</file>

<file path=ppt/theme/theme1.xml><?xml version="1.0" encoding="utf-8"?>
<a:theme xmlns:a="http://schemas.openxmlformats.org/drawingml/2006/main" name="MSC_MS_RU_RU_Ed_4_Accessories_2007v_Russia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MSC_MS_RU_RU_Ed_4_Accessories_2007v_Russia(2)</Template>
  <TotalTime>371</TotalTime>
  <Words>354</Words>
  <Application>Microsoft Office PowerPoint</Application>
  <PresentationFormat>Экран (4:3)</PresentationFormat>
  <Paragraphs>72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Georgia</vt:lpstr>
      <vt:lpstr>Times New Roman</vt:lpstr>
      <vt:lpstr>Times New Roman</vt:lpstr>
      <vt:lpstr>MSC_MS_RU_RU_Ed_4_Accessories_2007v_Russia(2)</vt:lpstr>
      <vt:lpstr>Умножение и деление смешанных дробей</vt:lpstr>
      <vt:lpstr>Девиз урока:</vt:lpstr>
      <vt:lpstr>                  Классная работа       13.04         </vt:lpstr>
      <vt:lpstr>Презентация PowerPoint</vt:lpstr>
      <vt:lpstr>Презентация PowerPoint</vt:lpstr>
      <vt:lpstr>Презентация PowerPoint</vt:lpstr>
      <vt:lpstr>Вставьте пропущенные слова, чтобы получилось верное высказывание (записать в тетрадь только слова через запятую)</vt:lpstr>
      <vt:lpstr>Работа по учебнику</vt:lpstr>
      <vt:lpstr>Выберите ОДНО ЛЮБОЕ задание  (на оценку «5», «4» или «3»)  и решите</vt:lpstr>
      <vt:lpstr>Презентация PowerPoint</vt:lpstr>
      <vt:lpstr>Презентация PowerPoint</vt:lpstr>
      <vt:lpstr>Презентация PowerPoint</vt:lpstr>
      <vt:lpstr>Пришлите фото классной работы в WhatsApp не позднее чем через 15 минут после окончания урока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Шкалы и  координаты</dc:title>
  <dc:subject>Шаблон оформления</dc:subject>
  <dc:creator>Nekrasova</dc:creator>
  <dc:description>Шаблон оформления
Корпорация Майкрософт</dc:description>
  <cp:lastModifiedBy>Наталья</cp:lastModifiedBy>
  <cp:revision>31</cp:revision>
  <dcterms:created xsi:type="dcterms:W3CDTF">2013-05-14T07:07:33Z</dcterms:created>
  <dcterms:modified xsi:type="dcterms:W3CDTF">2020-04-05T20:30:42Z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