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5000">
              <a:srgbClr val="D870C9">
                <a:alpha val="56000"/>
              </a:srgb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3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гуси-л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539552" y="476672"/>
            <a:ext cx="8064896" cy="58315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00659550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4943" y="476672"/>
            <a:ext cx="8854115" cy="5688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3e6a05c676c9947dafa4480f7e2f64c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57994" y="404664"/>
            <a:ext cx="8828012" cy="5832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eriozy-griby-leto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00779" y="614781"/>
            <a:ext cx="8742442" cy="56945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00659550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4943" y="476672"/>
            <a:ext cx="8854115" cy="5688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Lena</dc:creator>
  <cp:lastModifiedBy>Lena</cp:lastModifiedBy>
  <cp:revision>3</cp:revision>
  <dcterms:created xsi:type="dcterms:W3CDTF">2020-04-05T07:58:41Z</dcterms:created>
  <dcterms:modified xsi:type="dcterms:W3CDTF">2020-04-05T08:22:09Z</dcterms:modified>
</cp:coreProperties>
</file>