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D870C9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лочная река кисельные берега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3342" y="404663"/>
            <a:ext cx="8377317" cy="592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сТАРОСЛАВЯНСКАЯ АЗБУК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4DCBA"/>
              </a:clrFrom>
              <a:clrTo>
                <a:srgbClr val="F4DCB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1840" y="2492896"/>
            <a:ext cx="1008112" cy="1080120"/>
          </a:xfrm>
          <a:prstGeom prst="rect">
            <a:avLst/>
          </a:prstGeom>
        </p:spPr>
      </p:pic>
      <p:pic>
        <p:nvPicPr>
          <p:cNvPr id="12" name="Рисунок 11" descr="сТАРОСЛАВЯНСКАЯ АЗБУКА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4DFC4"/>
              </a:clrFrom>
              <a:clrTo>
                <a:srgbClr val="F4DFC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91680" y="1124744"/>
            <a:ext cx="648072" cy="1008112"/>
          </a:xfrm>
          <a:prstGeom prst="rect">
            <a:avLst/>
          </a:prstGeom>
        </p:spPr>
      </p:pic>
      <p:pic>
        <p:nvPicPr>
          <p:cNvPr id="14" name="Рисунок 13" descr="сТАРОСЛАВЯНСКАЯ АЗБУКА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3EAC9"/>
              </a:clrFrom>
              <a:clrTo>
                <a:srgbClr val="F3EAC9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851920" y="1124744"/>
            <a:ext cx="648072" cy="1008112"/>
          </a:xfrm>
          <a:prstGeom prst="rect">
            <a:avLst/>
          </a:prstGeom>
        </p:spPr>
      </p:pic>
      <p:pic>
        <p:nvPicPr>
          <p:cNvPr id="15" name="Рисунок 14" descr="сТАРОСЛАВЯНСКАЯ АЗБУКА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DCBD"/>
              </a:clrFrom>
              <a:clrTo>
                <a:srgbClr val="F1DCB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99592" y="980728"/>
            <a:ext cx="936104" cy="1296144"/>
          </a:xfrm>
          <a:prstGeom prst="rect">
            <a:avLst/>
          </a:prstGeom>
        </p:spPr>
      </p:pic>
      <p:pic>
        <p:nvPicPr>
          <p:cNvPr id="17" name="Рисунок 16" descr="сТАРОСЛАВЯНСКАЯ АЗБУКА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0DDBD"/>
              </a:clrFrom>
              <a:clrTo>
                <a:srgbClr val="F0DDB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56176" y="1052736"/>
            <a:ext cx="919487" cy="1093769"/>
          </a:xfrm>
          <a:prstGeom prst="rect">
            <a:avLst/>
          </a:prstGeom>
        </p:spPr>
      </p:pic>
      <p:pic>
        <p:nvPicPr>
          <p:cNvPr id="19" name="Рисунок 18" descr="сТАРОСЛАВЯНСКАЯ АЗБУКА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BEBCA"/>
              </a:clrFrom>
              <a:clrTo>
                <a:srgbClr val="FBEBC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1840" y="1052736"/>
            <a:ext cx="792088" cy="1008112"/>
          </a:xfrm>
          <a:prstGeom prst="rect">
            <a:avLst/>
          </a:prstGeom>
        </p:spPr>
      </p:pic>
      <p:pic>
        <p:nvPicPr>
          <p:cNvPr id="20" name="Рисунок 19" descr="сТАРОСЛАВЯНСКАЯ АЗБУКА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EDD4AC"/>
              </a:clrFrom>
              <a:clrTo>
                <a:srgbClr val="EDD4A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499992" y="1052737"/>
            <a:ext cx="648072" cy="1008112"/>
          </a:xfrm>
          <a:prstGeom prst="rect">
            <a:avLst/>
          </a:prstGeom>
        </p:spPr>
      </p:pic>
      <p:pic>
        <p:nvPicPr>
          <p:cNvPr id="21" name="Рисунок 20" descr="сТАРОСЛАВЯНСКАЯ АЗБУКА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7E3C0"/>
              </a:clrFrom>
              <a:clrTo>
                <a:srgbClr val="F7E3C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20072" y="1124744"/>
            <a:ext cx="972108" cy="864096"/>
          </a:xfrm>
          <a:prstGeom prst="rect">
            <a:avLst/>
          </a:prstGeom>
        </p:spPr>
      </p:pic>
      <p:pic>
        <p:nvPicPr>
          <p:cNvPr id="22" name="Рисунок 21" descr="сТАРОСЛАВЯНСКАЯ АЗБУКА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6DEBA"/>
              </a:clrFrom>
              <a:clrTo>
                <a:srgbClr val="F6DEB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83768" y="2492896"/>
            <a:ext cx="648072" cy="1008112"/>
          </a:xfrm>
          <a:prstGeom prst="rect">
            <a:avLst/>
          </a:prstGeom>
        </p:spPr>
      </p:pic>
      <p:pic>
        <p:nvPicPr>
          <p:cNvPr id="23" name="Рисунок 22" descr="сТАРОСЛАВЯНСКАЯ АЗБУКА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5E1C0"/>
              </a:clrFrom>
              <a:clrTo>
                <a:srgbClr val="F5E1C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23927" y="2564904"/>
            <a:ext cx="678933" cy="1008112"/>
          </a:xfrm>
          <a:prstGeom prst="rect">
            <a:avLst/>
          </a:prstGeom>
        </p:spPr>
      </p:pic>
      <p:pic>
        <p:nvPicPr>
          <p:cNvPr id="24" name="Рисунок 23" descr="сТАРОСЛАВЯНСКАЯ АЗБУКА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2D8B5"/>
              </a:clrFrom>
              <a:clrTo>
                <a:srgbClr val="F2D8B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499992" y="2564904"/>
            <a:ext cx="792088" cy="1296144"/>
          </a:xfrm>
          <a:prstGeom prst="rect">
            <a:avLst/>
          </a:prstGeom>
        </p:spPr>
      </p:pic>
      <p:pic>
        <p:nvPicPr>
          <p:cNvPr id="25" name="Рисунок 24" descr="сТАРОСЛАВЯНСКАЯ АЗБУКА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ADFC2"/>
              </a:clrFrom>
              <a:clrTo>
                <a:srgbClr val="FADFC2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92080" y="2636912"/>
            <a:ext cx="648072" cy="864096"/>
          </a:xfrm>
          <a:prstGeom prst="rect">
            <a:avLst/>
          </a:prstGeom>
        </p:spPr>
      </p:pic>
      <p:pic>
        <p:nvPicPr>
          <p:cNvPr id="28" name="Рисунок 27" descr="сТАРОСЛАВЯНСКАЯ АЗБУКА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6E2BF"/>
              </a:clrFrom>
              <a:clrTo>
                <a:srgbClr val="F6E2B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940152" y="2564904"/>
            <a:ext cx="864096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блон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804960"/>
            <a:ext cx="7488832" cy="5248079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65663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68900" y="116632"/>
            <a:ext cx="7206202" cy="6624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 2"/>
          <p:cNvSpPr/>
          <p:nvPr/>
        </p:nvSpPr>
        <p:spPr>
          <a:xfrm>
            <a:off x="3563888" y="2924944"/>
            <a:ext cx="432048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чк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547664" y="0"/>
            <a:ext cx="6000007" cy="6669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s_Forest_Waterfall_Plants_Sunny_1680x10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701" y="620688"/>
            <a:ext cx="8986596" cy="5616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0dd41818b602889412caa3884ebe7b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1" y="210242"/>
            <a:ext cx="8640960" cy="6437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послушная даш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12" y="-87832"/>
            <a:ext cx="5688708" cy="6945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ыкальная шкатулка закрывается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-11670"/>
            <a:ext cx="6912768" cy="691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ыкальная шкатулк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604" y="21220"/>
            <a:ext cx="6836780" cy="6836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Lena</cp:lastModifiedBy>
  <cp:revision>3</cp:revision>
  <dcterms:created xsi:type="dcterms:W3CDTF">2020-04-05T07:58:41Z</dcterms:created>
  <dcterms:modified xsi:type="dcterms:W3CDTF">2020-04-05T08:21:51Z</dcterms:modified>
</cp:coreProperties>
</file>