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7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A402A-7A17-41DF-8E00-74CD6F9AA6A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2FAD0-C598-4DA1-9D63-E4E046C6F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1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63061-5FDF-4A62-94CE-12723366A2C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9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45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4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56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44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1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38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27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61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0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3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0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CF36-9B60-4B63-AEC1-6D228E10E96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C38F8-7C14-4200-B0C2-2DFDFC5DC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8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48" y="260648"/>
            <a:ext cx="797245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itchFamily="66" charset="0"/>
              </a:rPr>
              <a:t>Василий   Сергеевич   Соловьев-</a:t>
            </a:r>
            <a:br>
              <a:rPr lang="ru-RU" sz="2800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rgbClr val="0070C0"/>
                </a:solidFill>
                <a:latin typeface="Monotype Corsiva" pitchFamily="66" charset="0"/>
              </a:rPr>
              <a:t>Болот    </a:t>
            </a:r>
            <a:r>
              <a:rPr lang="ru-RU" sz="2800" dirty="0" err="1">
                <a:solidFill>
                  <a:srgbClr val="0070C0"/>
                </a:solidFill>
                <a:latin typeface="Monotype Corsiva" pitchFamily="66" charset="0"/>
              </a:rPr>
              <a:t>Боотур</a:t>
            </a:r>
            <a:r>
              <a:rPr lang="ru-RU" sz="2800" dirty="0">
                <a:solidFill>
                  <a:srgbClr val="0070C0"/>
                </a:solidFill>
                <a:latin typeface="Monotype Corsiva" pitchFamily="66" charset="0"/>
              </a:rPr>
              <a:t>   (1915-1993)</a:t>
            </a:r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Пользователь\Pictures\2014-03-31\01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" t="7769" r="18359" b="5784"/>
          <a:stretch/>
        </p:blipFill>
        <p:spPr bwMode="auto">
          <a:xfrm>
            <a:off x="2954886" y="1340768"/>
            <a:ext cx="1332759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31904" y="980728"/>
            <a:ext cx="5112568" cy="5472608"/>
          </a:xfrm>
        </p:spPr>
        <p:txBody>
          <a:bodyPr/>
          <a:lstStyle/>
          <a:p>
            <a:pPr marL="0" indent="0"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Народный писа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ель Республики Саха Василий Сергеевич Соловьев-Болот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Боотур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родился 15 апреля 1915г. в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Чурапчинском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улусе.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В литературу вступил как поэт. Его поэма «В тот день» была удостоена второй премии на республиканском конкурсе и опубликована в 1959г.  Талант Болот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Боотура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едро раскрылся в жанре прозы. Он создатель широко известных романов «Весенние заморозки» и «Пробуждение». Для детей написал книги «Стихи-загадки»(1961), «Снежная моя земля»(1965), «Зайчонок»(1967), «светлая улыбка»(1974).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Награжден орденом Славы, орденом Отечественной войны 1 степени, медалями. Заслуженный работник культуры РС(Я). Лауреат Государственной премии республики Саха (Я) им. П.А.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Ойунского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002.jpg"/>
          <p:cNvPicPr>
            <a:picLocks noChangeAspect="1" noChangeArrowheads="1"/>
          </p:cNvPicPr>
          <p:nvPr/>
        </p:nvPicPr>
        <p:blipFill>
          <a:blip r:embed="rId4" cstate="print"/>
          <a:srcRect l="5566" t="13123" r="54673" b="2666"/>
          <a:stretch>
            <a:fillRect/>
          </a:stretch>
        </p:blipFill>
        <p:spPr bwMode="auto">
          <a:xfrm>
            <a:off x="2238348" y="4005064"/>
            <a:ext cx="1049340" cy="1615983"/>
          </a:xfrm>
          <a:prstGeom prst="rect">
            <a:avLst/>
          </a:prstGeom>
          <a:noFill/>
        </p:spPr>
      </p:pic>
      <p:pic>
        <p:nvPicPr>
          <p:cNvPr id="1027" name="Picture 3" descr="E:\004.jpg"/>
          <p:cNvPicPr>
            <a:picLocks noChangeAspect="1" noChangeArrowheads="1"/>
          </p:cNvPicPr>
          <p:nvPr/>
        </p:nvPicPr>
        <p:blipFill>
          <a:blip r:embed="rId5" cstate="print"/>
          <a:srcRect l="11651" t="11393" r="51456" b="4481"/>
          <a:stretch>
            <a:fillRect/>
          </a:stretch>
        </p:blipFill>
        <p:spPr bwMode="auto">
          <a:xfrm>
            <a:off x="3646262" y="3984386"/>
            <a:ext cx="792088" cy="1130550"/>
          </a:xfrm>
          <a:prstGeom prst="rect">
            <a:avLst/>
          </a:prstGeom>
          <a:noFill/>
        </p:spPr>
      </p:pic>
      <p:pic>
        <p:nvPicPr>
          <p:cNvPr id="1028" name="Picture 4" descr="E:\004.jpg"/>
          <p:cNvPicPr>
            <a:picLocks noChangeAspect="1" noChangeArrowheads="1"/>
          </p:cNvPicPr>
          <p:nvPr/>
        </p:nvPicPr>
        <p:blipFill>
          <a:blip r:embed="rId6" cstate="print"/>
          <a:srcRect l="59184" t="16842" r="10204" b="17195"/>
          <a:stretch>
            <a:fillRect/>
          </a:stretch>
        </p:blipFill>
        <p:spPr bwMode="auto">
          <a:xfrm>
            <a:off x="3791745" y="5301208"/>
            <a:ext cx="654257" cy="1025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651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457200"/>
            <a:ext cx="8534400" cy="75895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Василий Сергеевич Соловьев-Болот </a:t>
            </a:r>
            <a:r>
              <a:rPr lang="ru-RU" sz="3600" b="1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Боотур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r>
              <a:rPr lang="ru-RU" sz="3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(1915 - 1993)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4572000" y="1600201"/>
            <a:ext cx="58674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Ађа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дойду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сэриитигэр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ыңырыллан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Калининградскай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ленинградскай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уобаластары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Литваны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Белоруссияны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Польшаны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өстөөхтөн босхолооһунңа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Германияђа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тиийэ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хорсуннук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сэриилэспитэ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Ыараханнык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бааһыран, госпитальга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эмтэнэн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баран, 1945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сыл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бүтүүтүгэр дойдутугар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эргиллибитэ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Болот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Боотур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Албан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аат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Ађа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дойду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сэриитин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степеннээх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уордьаннарынан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уонна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мэтээллэринэн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нађараадаламмыта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Школа\Pictures\Scan0012.JPG"/>
          <p:cNvPicPr/>
          <p:nvPr/>
        </p:nvPicPr>
        <p:blipFill>
          <a:blip r:embed="rId2"/>
          <a:srcRect l="52284" t="4878" r="30655" b="78421"/>
          <a:stretch>
            <a:fillRect/>
          </a:stretch>
        </p:blipFill>
        <p:spPr bwMode="auto">
          <a:xfrm>
            <a:off x="2057400" y="1905000"/>
            <a:ext cx="2209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917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candry\Мои документы\Новая папкапрезентаци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9389"/>
            <a:ext cx="9144000" cy="64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Чабыр5ах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Фольклор </a:t>
            </a:r>
            <a:r>
              <a:rPr lang="ru-RU" dirty="0" err="1" smtClean="0"/>
              <a:t>саамай</a:t>
            </a:r>
            <a:r>
              <a:rPr lang="ru-RU" dirty="0" smtClean="0"/>
              <a:t> </a:t>
            </a:r>
            <a:r>
              <a:rPr lang="ru-RU" dirty="0" err="1" smtClean="0"/>
              <a:t>сытыы</a:t>
            </a:r>
            <a:r>
              <a:rPr lang="ru-RU" dirty="0" smtClean="0"/>
              <a:t>, </a:t>
            </a:r>
            <a:r>
              <a:rPr lang="ru-RU" dirty="0" err="1" smtClean="0"/>
              <a:t>к</a:t>
            </a:r>
            <a:r>
              <a:rPr lang="ru-RU" dirty="0" err="1" smtClean="0">
                <a:latin typeface="Times Sakha Unicode"/>
              </a:rPr>
              <a:t>өрдөөх-нардаах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көрүҥэ</a:t>
            </a:r>
            <a:endParaRPr lang="ru-RU" dirty="0" smtClean="0">
              <a:latin typeface="Times Sakha Unicode"/>
            </a:endParaRPr>
          </a:p>
          <a:p>
            <a:r>
              <a:rPr lang="ru-RU" dirty="0" err="1" smtClean="0">
                <a:latin typeface="Times Sakha Unicode"/>
              </a:rPr>
              <a:t>Араастара</a:t>
            </a:r>
            <a:r>
              <a:rPr lang="ru-RU" dirty="0" smtClean="0">
                <a:latin typeface="Times Sakha Unicode"/>
              </a:rPr>
              <a:t>: о5о, </a:t>
            </a:r>
            <a:r>
              <a:rPr lang="ru-RU" dirty="0" err="1" smtClean="0">
                <a:latin typeface="Times Sakha Unicode"/>
              </a:rPr>
              <a:t>көр-күлүү</a:t>
            </a:r>
            <a:r>
              <a:rPr lang="ru-RU" dirty="0" smtClean="0">
                <a:latin typeface="Times Sakha Unicode"/>
              </a:rPr>
              <a:t>, </a:t>
            </a:r>
            <a:r>
              <a:rPr lang="ru-RU" dirty="0" err="1" smtClean="0">
                <a:latin typeface="Times Sakha Unicode"/>
              </a:rPr>
              <a:t>сатирическай</a:t>
            </a:r>
            <a:r>
              <a:rPr lang="ru-RU" dirty="0" smtClean="0">
                <a:latin typeface="Times Sakha Unicode"/>
              </a:rPr>
              <a:t>, </a:t>
            </a:r>
            <a:r>
              <a:rPr lang="ru-RU" dirty="0" err="1" smtClean="0">
                <a:latin typeface="Times Sakha Unicode"/>
              </a:rPr>
              <a:t>билбит-көрбүт</a:t>
            </a:r>
            <a:endParaRPr lang="ru-RU" dirty="0" smtClean="0">
              <a:latin typeface="Times Sakha Unicode"/>
            </a:endParaRPr>
          </a:p>
          <a:p>
            <a:r>
              <a:rPr lang="ru-RU" dirty="0" smtClean="0">
                <a:latin typeface="Times Sakha Unicode"/>
              </a:rPr>
              <a:t>Чабыр5ах </a:t>
            </a:r>
            <a:r>
              <a:rPr lang="ru-RU" dirty="0" err="1" smtClean="0">
                <a:latin typeface="Times Sakha Unicode"/>
              </a:rPr>
              <a:t>анала</a:t>
            </a:r>
            <a:r>
              <a:rPr lang="ru-RU" dirty="0" smtClean="0">
                <a:latin typeface="Times Sakha Unicode"/>
              </a:rPr>
              <a:t>: </a:t>
            </a:r>
            <a:r>
              <a:rPr lang="ru-RU" dirty="0" err="1" smtClean="0">
                <a:latin typeface="Times Sakha Unicode"/>
              </a:rPr>
              <a:t>норуот</a:t>
            </a:r>
            <a:r>
              <a:rPr lang="ru-RU" dirty="0" smtClean="0">
                <a:latin typeface="Times Sakha Unicode"/>
              </a:rPr>
              <a:t> оло5ун </a:t>
            </a:r>
            <a:r>
              <a:rPr lang="ru-RU" dirty="0" err="1" smtClean="0">
                <a:latin typeface="Times Sakha Unicode"/>
              </a:rPr>
              <a:t>ханнык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эмэ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күлүк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өттүн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күлүү</a:t>
            </a:r>
            <a:r>
              <a:rPr lang="ru-RU" dirty="0" smtClean="0">
                <a:latin typeface="Times Sakha Unicode"/>
              </a:rPr>
              <a:t> </a:t>
            </a:r>
            <a:r>
              <a:rPr lang="ru-RU" dirty="0" err="1" smtClean="0">
                <a:latin typeface="Times Sakha Unicode"/>
              </a:rPr>
              <a:t>гыныы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793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Чуга</a:t>
            </a:r>
            <a:r>
              <a:rPr lang="en-US" dirty="0" smtClean="0"/>
              <a:t>h</a:t>
            </a:r>
            <a:r>
              <a:rPr lang="ru-RU" dirty="0" err="1" smtClean="0"/>
              <a:t>ынан</a:t>
            </a:r>
            <a:r>
              <a:rPr lang="ru-RU" dirty="0" smtClean="0"/>
              <a:t> </a:t>
            </a:r>
            <a:r>
              <a:rPr lang="ru-RU" dirty="0" err="1" smtClean="0"/>
              <a:t>Тойооску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с. 60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32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Угэ</a:t>
            </a:r>
            <a:r>
              <a:rPr lang="ru-RU" dirty="0"/>
              <a:t> </a:t>
            </a:r>
            <a:r>
              <a:rPr lang="ru-RU" dirty="0" err="1"/>
              <a:t>диэн</a:t>
            </a:r>
            <a:r>
              <a:rPr lang="ru-RU" dirty="0"/>
              <a:t> </a:t>
            </a:r>
            <a:r>
              <a:rPr lang="ru-RU" dirty="0" err="1"/>
              <a:t>тугуй</a:t>
            </a:r>
            <a:r>
              <a:rPr lang="ru-RU" dirty="0"/>
              <a:t>?</a:t>
            </a:r>
          </a:p>
          <a:p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хоьоонунан</a:t>
            </a:r>
            <a:r>
              <a:rPr lang="ru-RU" dirty="0"/>
              <a:t>, </a:t>
            </a:r>
            <a:r>
              <a:rPr lang="ru-RU" dirty="0" err="1"/>
              <a:t>кыракый</a:t>
            </a:r>
            <a:r>
              <a:rPr lang="ru-RU" dirty="0"/>
              <a:t> </a:t>
            </a:r>
            <a:r>
              <a:rPr lang="ru-RU" dirty="0" err="1"/>
              <a:t>кэпсээнинэн</a:t>
            </a:r>
            <a:r>
              <a:rPr lang="ru-RU" dirty="0"/>
              <a:t> </a:t>
            </a:r>
            <a:r>
              <a:rPr lang="ru-RU" dirty="0" err="1"/>
              <a:t>суруллубут</a:t>
            </a:r>
            <a:r>
              <a:rPr lang="ru-RU" dirty="0"/>
              <a:t> </a:t>
            </a:r>
            <a:r>
              <a:rPr lang="ru-RU" dirty="0" err="1"/>
              <a:t>иитэр-уорэтэр</a:t>
            </a:r>
            <a:r>
              <a:rPr lang="ru-RU" dirty="0"/>
              <a:t> </a:t>
            </a:r>
            <a:r>
              <a:rPr lang="ru-RU" dirty="0" err="1"/>
              <a:t>соруктаах</a:t>
            </a:r>
            <a:r>
              <a:rPr lang="ru-RU" dirty="0"/>
              <a:t> </a:t>
            </a:r>
            <a:r>
              <a:rPr lang="ru-RU" dirty="0" err="1"/>
              <a:t>айымньы</a:t>
            </a:r>
            <a:r>
              <a:rPr lang="ru-RU" dirty="0"/>
              <a:t>. Манна </a:t>
            </a:r>
            <a:r>
              <a:rPr lang="ru-RU" dirty="0" err="1"/>
              <a:t>дьон</a:t>
            </a:r>
            <a:r>
              <a:rPr lang="ru-RU" dirty="0"/>
              <a:t> </a:t>
            </a:r>
            <a:r>
              <a:rPr lang="ru-RU" dirty="0" err="1"/>
              <a:t>утуо,моку</a:t>
            </a:r>
            <a:r>
              <a:rPr lang="ru-RU" dirty="0"/>
              <a:t> </a:t>
            </a:r>
            <a:r>
              <a:rPr lang="ru-RU" dirty="0" err="1"/>
              <a:t>оруттэрин</a:t>
            </a:r>
            <a:r>
              <a:rPr lang="ru-RU" dirty="0"/>
              <a:t> </a:t>
            </a:r>
            <a:r>
              <a:rPr lang="ru-RU" dirty="0" err="1"/>
              <a:t>сирэйинэн</a:t>
            </a:r>
            <a:r>
              <a:rPr lang="ru-RU" dirty="0"/>
              <a:t> </a:t>
            </a:r>
            <a:r>
              <a:rPr lang="ru-RU" dirty="0" err="1"/>
              <a:t>буолбакка</a:t>
            </a:r>
            <a:r>
              <a:rPr lang="ru-RU" dirty="0"/>
              <a:t> </a:t>
            </a:r>
            <a:r>
              <a:rPr lang="ru-RU" dirty="0" err="1"/>
              <a:t>кыыллар,кетердер</a:t>
            </a:r>
            <a:r>
              <a:rPr lang="ru-RU" dirty="0"/>
              <a:t>, </a:t>
            </a:r>
            <a:r>
              <a:rPr lang="ru-RU" dirty="0" err="1"/>
              <a:t>атын</a:t>
            </a:r>
            <a:r>
              <a:rPr lang="ru-RU" dirty="0"/>
              <a:t> да </a:t>
            </a:r>
            <a:r>
              <a:rPr lang="ru-RU" dirty="0" err="1"/>
              <a:t>предметтэр</a:t>
            </a:r>
            <a:r>
              <a:rPr lang="ru-RU" dirty="0"/>
              <a:t> </a:t>
            </a:r>
            <a:r>
              <a:rPr lang="ru-RU" dirty="0" err="1"/>
              <a:t>кемелерунэн</a:t>
            </a:r>
            <a:r>
              <a:rPr lang="ru-RU" dirty="0"/>
              <a:t> </a:t>
            </a:r>
            <a:r>
              <a:rPr lang="ru-RU" dirty="0" err="1"/>
              <a:t>кердереллер</a:t>
            </a:r>
            <a:r>
              <a:rPr lang="ru-RU" dirty="0"/>
              <a:t>, </a:t>
            </a:r>
            <a:r>
              <a:rPr lang="ru-RU" dirty="0" err="1"/>
              <a:t>солбуйаллар</a:t>
            </a:r>
            <a:r>
              <a:rPr lang="ru-RU" dirty="0" smtClean="0"/>
              <a:t>.(с 56, с 58 </a:t>
            </a:r>
            <a:r>
              <a:rPr lang="ru-RU" dirty="0" err="1" smtClean="0"/>
              <a:t>кор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449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149</Words>
  <Application>Microsoft Office PowerPoint</Application>
  <PresentationFormat>Широкоэкранный</PresentationFormat>
  <Paragraphs>17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Times New Roman</vt:lpstr>
      <vt:lpstr>Times Sakha Unicode</vt:lpstr>
      <vt:lpstr>Тема Office</vt:lpstr>
      <vt:lpstr>Василий   Сергеевич   Соловьев- Болот    Боотур   (1915-1993)</vt:lpstr>
      <vt:lpstr>Василий Сергеевич Соловьев-Болот Боотур (1915 - 1993)</vt:lpstr>
      <vt:lpstr>Чабыр5ах</vt:lpstr>
      <vt:lpstr>Чугаhынан Тойооску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  Сергеевич   Соловьев- Болот    Боотур   (1915-1993)</dc:title>
  <dc:creator>Аля</dc:creator>
  <cp:lastModifiedBy>Аля</cp:lastModifiedBy>
  <cp:revision>3</cp:revision>
  <dcterms:created xsi:type="dcterms:W3CDTF">2020-03-31T11:25:22Z</dcterms:created>
  <dcterms:modified xsi:type="dcterms:W3CDTF">2020-03-31T11:36:56Z</dcterms:modified>
</cp:coreProperties>
</file>