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1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64896" cy="58326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Алмашлык т</a:t>
            </a:r>
            <a:r>
              <a:rPr lang="tt-RU" sz="6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өркемчәләре </a:t>
            </a:r>
            <a: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64896" cy="58326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1.Зат алмашлыклары: </a:t>
            </a:r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мин, син, ул</a:t>
            </a:r>
            <a:b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без, сез, алар</a:t>
            </a:r>
            <a: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48872" cy="5976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2.Тартым алмашлыклары –</a:t>
            </a:r>
            <a:r>
              <a:rPr lang="ru-RU" sz="6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предметның кемнеке икәнен белдерә торган алмашлыклар.</a:t>
            </a:r>
            <a:endParaRPr lang="ru-RU" sz="6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64896" cy="5976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Тартым алмашлыклары 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–ныкы, (-ыкы), -неке (-еке) </a:t>
            </a: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кушымчалары ярдәмендә ясала.</a:t>
            </a:r>
            <a:b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Мәсәлән, 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минеке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синеке, аныкы, безнеке, сезнеке, аларныкы</a:t>
            </a:r>
            <a:endParaRPr lang="ru-RU" sz="4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064896" cy="5976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Тартым алмашлыклары </a:t>
            </a:r>
            <a:r>
              <a:rPr lang="tt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килеш белән төрләнә, берлек һәм күплек санда килә.</a:t>
            </a:r>
            <a:r>
              <a:rPr lang="tt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2708920"/>
          <a:ext cx="6480720" cy="3230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3240360"/>
              </a:tblGrid>
              <a:tr h="456457">
                <a:tc>
                  <a:txBody>
                    <a:bodyPr/>
                    <a:lstStyle/>
                    <a:p>
                      <a:r>
                        <a:rPr lang="tt-RU" sz="2800" smtClean="0">
                          <a:solidFill>
                            <a:srgbClr val="C00000"/>
                          </a:solidFill>
                        </a:rPr>
                        <a:t>Берлектә </a:t>
                      </a:r>
                      <a:endParaRPr lang="ru-RU" sz="280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smtClean="0">
                          <a:solidFill>
                            <a:srgbClr val="C00000"/>
                          </a:solidFill>
                        </a:rPr>
                        <a:t>Күплектә </a:t>
                      </a:r>
                      <a:endParaRPr lang="ru-RU" sz="280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11895">
                <a:tc>
                  <a:txBody>
                    <a:bodyPr/>
                    <a:lstStyle/>
                    <a:p>
                      <a:r>
                        <a:rPr lang="ru-RU" sz="2800" b="1" smtClean="0">
                          <a:solidFill>
                            <a:schemeClr val="tx1"/>
                          </a:solidFill>
                        </a:rPr>
                        <a:t>Б.к. минеке</a:t>
                      </a:r>
                    </a:p>
                    <a:p>
                      <a:r>
                        <a:rPr lang="ru-RU" sz="2800" b="1" smtClean="0">
                          <a:solidFill>
                            <a:schemeClr val="tx1"/>
                          </a:solidFill>
                        </a:rPr>
                        <a:t>И.к. минекене</a:t>
                      </a:r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ң</a:t>
                      </a: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Юк.</a:t>
                      </a:r>
                      <a:r>
                        <a:rPr lang="tt-RU" sz="2800" b="1" baseline="0" smtClean="0">
                          <a:solidFill>
                            <a:schemeClr val="tx1"/>
                          </a:solidFill>
                        </a:rPr>
                        <a:t> минекенә</a:t>
                      </a:r>
                    </a:p>
                    <a:p>
                      <a:r>
                        <a:rPr lang="tt-RU" sz="2800" b="1" baseline="0" smtClean="0">
                          <a:solidFill>
                            <a:schemeClr val="tx1"/>
                          </a:solidFill>
                        </a:rPr>
                        <a:t>Т.к. минекен </a:t>
                      </a:r>
                    </a:p>
                    <a:p>
                      <a:r>
                        <a:rPr lang="tt-RU" sz="2800" b="1" baseline="0" smtClean="0">
                          <a:solidFill>
                            <a:schemeClr val="tx1"/>
                          </a:solidFill>
                        </a:rPr>
                        <a:t>Ч.к. минекеннән</a:t>
                      </a:r>
                    </a:p>
                    <a:p>
                      <a:r>
                        <a:rPr lang="tt-RU" sz="2800" b="1" baseline="0" smtClean="0">
                          <a:solidFill>
                            <a:schemeClr val="tx1"/>
                          </a:solidFill>
                        </a:rPr>
                        <a:t>У.-в.к. минекендә</a:t>
                      </a:r>
                      <a:endParaRPr lang="ru-RU" sz="2800" b="1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</a:t>
                      </a:r>
                      <a:endParaRPr lang="tt-RU" sz="2800" b="1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безнекенең</a:t>
                      </a:r>
                      <a:endParaRPr lang="tt-RU" sz="2800" b="1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безнекенә</a:t>
                      </a:r>
                      <a:endParaRPr lang="tt-RU" sz="2800" b="1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безнекен</a:t>
                      </a:r>
                      <a:endParaRPr lang="tt-RU" sz="2800" b="1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безнекеннән</a:t>
                      </a:r>
                      <a:endParaRPr lang="tt-RU" sz="2800" b="1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tt-RU" sz="2800" b="1" smtClean="0">
                          <a:solidFill>
                            <a:schemeClr val="tx1"/>
                          </a:solidFill>
                        </a:rPr>
                        <a:t>безнекендә</a:t>
                      </a:r>
                      <a:r>
                        <a:rPr lang="tt-RU" sz="28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73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Алмашлык төркемчәләре   </vt:lpstr>
      <vt:lpstr>1.Зат алмашлыклары: мин, син, ул без, сез, алар  </vt:lpstr>
      <vt:lpstr>2.Тартым алмашлыклары – предметның кемнеке икәнен белдерә торган алмашлыклар.</vt:lpstr>
      <vt:lpstr>Тартым алмашлыклары –ныкы, (-ыкы), -неке (-еке) кушымчалары ярдәмендә ясала.  Мәсәлән, минеке, синеке, аныкы, безнеке, сезнеке, аларныкы</vt:lpstr>
      <vt:lpstr>      Тартым алмашлыклары килеш белән төрләнә, берлек һәм күплек санда килә.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 ю  Я  я</dc:title>
  <dc:creator>User</dc:creator>
  <cp:lastModifiedBy>User</cp:lastModifiedBy>
  <cp:revision>11</cp:revision>
  <dcterms:created xsi:type="dcterms:W3CDTF">2020-04-05T10:25:51Z</dcterms:created>
  <dcterms:modified xsi:type="dcterms:W3CDTF">2020-04-05T12:15:04Z</dcterms:modified>
</cp:coreProperties>
</file>