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4D4D4D"/>
    <a:srgbClr val="B92D14"/>
    <a:srgbClr val="35759D"/>
    <a:srgbClr val="35B19D"/>
    <a:srgbClr val="000000"/>
    <a:srgbClr val="E8E8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2536" autoAdjust="0"/>
    <p:restoredTop sz="95596" autoAdjust="0"/>
  </p:normalViewPr>
  <p:slideViewPr>
    <p:cSldViewPr>
      <p:cViewPr>
        <p:scale>
          <a:sx n="70" d="100"/>
          <a:sy n="70" d="100"/>
        </p:scale>
        <p:origin x="-294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C12E6E-0835-45D9-8F8C-345D903C440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A425A-BA43-418B-A478-84CFD673114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6C0C15-60D0-4DAB-BE62-23B10AD7D099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88324-D398-473A-AEF3-69CAC5EC90AA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88324-D398-473A-AEF3-69CAC5EC90AA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88324-D398-473A-AEF3-69CAC5EC90AA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42910" y="-285776"/>
            <a:ext cx="8286808" cy="2214578"/>
          </a:xfrm>
        </p:spPr>
        <p:txBody>
          <a:bodyPr/>
          <a:lstStyle/>
          <a:p>
            <a:r>
              <a:rPr lang="ru-RU" sz="4400" b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АКВАРЕЛЬ. Оттачиваем мастерство</a:t>
            </a:r>
            <a:endParaRPr lang="ru-RU" sz="4200" dirty="0">
              <a:solidFill>
                <a:srgbClr val="0000FF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2214554"/>
            <a:ext cx="6715172" cy="47625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ru-RU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Упражнения для  закрепления     </a:t>
            </a:r>
          </a:p>
          <a:p>
            <a:pPr algn="l">
              <a:lnSpc>
                <a:spcPct val="90000"/>
              </a:lnSpc>
            </a:pPr>
            <a:r>
              <a:rPr lang="ru-RU" sz="36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навыков работы </a:t>
            </a:r>
          </a:p>
          <a:p>
            <a:pPr algn="l"/>
            <a:r>
              <a:rPr lang="ru-RU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                акварелью</a:t>
            </a:r>
            <a:endParaRPr lang="ru-RU" sz="3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785786" y="5643578"/>
            <a:ext cx="442915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Педагог: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Кукушкина Е.Н.</a:t>
            </a: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5786446" y="6143644"/>
            <a:ext cx="31432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r">
              <a:lnSpc>
                <a:spcPct val="9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rgbClr val="002060"/>
                </a:solidFill>
              </a:rPr>
              <a:t>для</a:t>
            </a:r>
            <a:r>
              <a:rPr lang="ru-RU" sz="2000" dirty="0">
                <a:solidFill>
                  <a:srgbClr val="002060"/>
                </a:solidFill>
              </a:rPr>
              <a:t> обучающихся третьего года обучения</a:t>
            </a:r>
            <a:endParaRPr kumimoji="0" lang="ru-RU" sz="23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715536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Заливки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технике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по-мокрому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Линии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Изучаем соотношение воды на бумаге и пигмента на кисти</a:t>
            </a:r>
          </a:p>
          <a:p>
            <a:pPr>
              <a:buNone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упражнение.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Увлажните водой второй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прямоугольник на листе.</a:t>
            </a:r>
          </a:p>
          <a:p>
            <a:pPr>
              <a:buNone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Прорисуйте несколько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разноцветных полосок сухой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кистью с пигментом так,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чтобы они чуть расплывались,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 не сливались и не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наползали друг на друга.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20170616_062347"/>
          <p:cNvPicPr/>
          <p:nvPr/>
        </p:nvPicPr>
        <p:blipFill>
          <a:blip r:embed="rId2" cstate="screen"/>
          <a:srcRect l="51982" t="6652" r="3380" b="10086"/>
          <a:stretch>
            <a:fillRect/>
          </a:stretch>
        </p:blipFill>
        <p:spPr bwMode="auto">
          <a:xfrm>
            <a:off x="5286380" y="2000240"/>
            <a:ext cx="3366130" cy="4415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Упражнение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силуэт.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Растения.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786842" cy="5572140"/>
          </a:xfrm>
        </p:spPr>
        <p:txBody>
          <a:bodyPr/>
          <a:lstStyle/>
          <a:p>
            <a:pPr>
              <a:buNone/>
            </a:pPr>
            <a:r>
              <a: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Делаем упражнение на однородные разноцветные заливки узнаваемых форм.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Наметьте легким наброском силуэты частей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растений.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Намешайте достаточное количество цветных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акварельных "лужиц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 под каждый силуэт.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Залейте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выбранными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оттенками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каждый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силуэт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уточняя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детали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esktop\дистанционное обучение\задания РЕАЛЬНЫЕ\20170617_19395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3500438"/>
            <a:ext cx="5572164" cy="319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715962"/>
          </a:xfrm>
        </p:spPr>
        <p:txBody>
          <a:bodyPr/>
          <a:lstStyle/>
          <a:p>
            <a:pPr lvl="0"/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Упражнение на силуэт.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Растения.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/>
          <a:lstStyle/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Выберите 3 понравившиеся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картинки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наметьте легким наброском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силуэты растений.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Залейте выбранными оттенками каждый силуэт, уточняя детали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User\Desktop\дистанционное обучение\задания РЕАЛЬНЫЕ\Screenshot_20200404-1956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143248"/>
            <a:ext cx="1696734" cy="275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дистанционное обучение\задания РЕАЛЬНЫЕ\Screenshot_20200404-1926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3143248"/>
            <a:ext cx="1891943" cy="275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дистанционное обучение\задания РЕАЛЬНЫЕ\Screenshot_20200404-19272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40" y="3071810"/>
            <a:ext cx="2214578" cy="279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дистанционное обучение\задания РЕАЛЬНЫЕ\Screenshot_20200404-194626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3143248"/>
            <a:ext cx="2357454" cy="269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Упражнение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силуэт.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Деревья.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53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42843" y="1357312"/>
            <a:ext cx="9001157" cy="267765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Делаем упражнение на однородные разноцветные заливки узнаваемых форм.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Наметьте легким наброском силуэты этих деревьев.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Намешайте достаточное количество цветных акварельных "лужиц" под каждый силуэт.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Залейте выбранными оттенками каждый силуэт, уточняя детали.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силуэты деревьев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3929066"/>
            <a:ext cx="5857916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929718" cy="715962"/>
          </a:xfrm>
        </p:spPr>
        <p:txBody>
          <a:bodyPr/>
          <a:lstStyle/>
          <a:p>
            <a:pPr lvl="0"/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Упражнение на силуэт.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Деревья.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94561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42844" y="1657350"/>
            <a:ext cx="9001156" cy="15696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Выберите 2 дерева и наметьте легким наброском их силуэты.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Залейте выбранными оттенками каждый силуэт, уточняя детали.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User\Desktop\дистанционное обучение\задания РЕАЛЬНЫЕ\308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24"/>
            <a:ext cx="850112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3152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6.Золотая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рыбка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86874" cy="585789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Работаем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совмещая технику работы по-мокрому и </a:t>
            </a:r>
            <a:r>
              <a:rPr lang="ru-RU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по-сухому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Выполняем задание на эффектные пятна, полоски и точные прорисовки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Сделайте четкий внимательный рисунок сначала общей формой, затем разрабатывая мелкие.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Начинаем работу в цвете с правильного подбора оттенков, смешайте на палитре достаточное количество акварели.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Намочите лист и дайте ему немного пропитаться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В зоне головы, спинки и боков туловища, верхней части хвоста  проложите плотную заливку, а в зоне животика - светлый оттенок.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3152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Золотая рыбка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786842" cy="5143536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плавниках и хвосте выполняем заливку от темного к светлому,  светло-голубым подкрашиваем края.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необходимости еще раз намочите лист, заложите фактуру пятнышек-чешуек более плотными оттенками, штриховку плавничков, хвоста - более светлыми, уточните контрасты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По сухой бумаге выполняем самые важные детали – глаз, детали мордочки, чешуйки. Глазик делаем темным фиолетовым, почти чернеющим.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73152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Золотая рыбка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User\Desktop\дистанционное обучение\задания РЕАЛЬНЫЕ\IMG_20170220_192436_1CS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500174"/>
            <a:ext cx="7429551" cy="51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 Букет цветов.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43998" cy="528641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Создаем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букет в послойной технике. Пишем стекло и размываем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1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Прорисуйте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общими формами весь букет и стакан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Разбиваем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крупную массу букета на мелкие детали,  дорисовывая силуэт каждого элемента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Смешайте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зеленый оттенок и проложите всю зелень, включая стебельки, заливкой, уточняя силуэт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Смешайте оттенки для цветов и проложите их на формы, учитывая разницу оттенков и тональности, добавьте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серединки по высыхающей бумаге.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Букет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цветов.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52864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Проложите более темным зеленым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тени,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детали в зелени.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Размойте чистой водой все внутри стекла, чуть потерев кистью низ стеблей.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Подчеркните слегка края, в основном упор по тону делайте на нижнюю часть стекла.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Допишите падающую от стекла тень.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643042" y="1714488"/>
            <a:ext cx="6500858" cy="715962"/>
          </a:xfrm>
        </p:spPr>
        <p:txBody>
          <a:bodyPr/>
          <a:lstStyle/>
          <a:p>
            <a:r>
              <a:rPr lang="ru-RU" sz="4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Акварель — </a:t>
            </a: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материал </a:t>
            </a:r>
            <a:r>
              <a:rPr lang="ru-RU" sz="4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 простой.</a:t>
            </a:r>
            <a:endParaRPr lang="ru-RU" sz="3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0034" y="2928934"/>
            <a:ext cx="8286808" cy="35719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Буквально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чуть-чуть ошибаетесь в пропорциях воды и пигмента, и все становится не так!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Тут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нужно просто сто раз пытаться: не получилось сразу сделать — делаем еще раз, еще и еще. На пути к серьезному уровню требуется много труда, много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упорства.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вы действительно чего-то искренне хотите — вы добьетесь прекрасных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результатов, ничего не делается без усилий. 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«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Терпение и труд – все перетрут!».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73152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Букет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цветов.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User\Desktop\дистанционное обучение\задания РЕАЛЬНЫЕ\DSC08665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357298"/>
            <a:ext cx="7072363" cy="520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r>
              <a:rPr lang="ru-RU" sz="4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Упражнения и задания </a:t>
            </a: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помогут вам:</a:t>
            </a:r>
            <a:endParaRPr lang="en-US" sz="4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2071678"/>
            <a:ext cx="6934200" cy="4267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научиться чувствовать цвет и оттенки, закрепить знания об акварели, </a:t>
            </a:r>
          </a:p>
          <a:p>
            <a:pPr marL="457200" indent="-457200">
              <a:buFont typeface="+mj-lt"/>
              <a:buAutoNum type="arabicPeriod"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научиться внимательно рассматривать каждую деталь и выполнять легкие рисунки,</a:t>
            </a:r>
          </a:p>
          <a:p>
            <a:pPr marL="457200" indent="-457200">
              <a:buFont typeface="+mj-lt"/>
              <a:buAutoNum type="arabicPeriod"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развить глазомер и мелкую моторику рук,</a:t>
            </a:r>
          </a:p>
          <a:p>
            <a:pPr marL="457200" indent="-457200">
              <a:buFont typeface="+mj-lt"/>
              <a:buAutoNum type="arabicPeriod"/>
            </a:pP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воспитать усидчивость, трудолюбие и мастерство. </a:t>
            </a:r>
          </a:p>
          <a:p>
            <a:pPr>
              <a:lnSpc>
                <a:spcPct val="80000"/>
              </a:lnSpc>
              <a:buNone/>
            </a:pPr>
            <a:endParaRPr lang="en-US" sz="18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36" y="1142984"/>
            <a:ext cx="6291258" cy="715963"/>
          </a:xfrm>
        </p:spPr>
        <p:txBody>
          <a:bodyPr/>
          <a:lstStyle/>
          <a:p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Работу следует выполнять последовательно, не пропуская задания.</a:t>
            </a:r>
            <a:endParaRPr lang="en-US" sz="3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2928934"/>
            <a:ext cx="6934200" cy="312421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66FF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каждый день, хотя бы один час посвящать рисованию — у вас будут прекрасные результаты, вы будете понимать этот  «капризный» материал. </a:t>
            </a:r>
          </a:p>
          <a:p>
            <a:pPr>
              <a:buNone/>
            </a:pPr>
            <a:endParaRPr lang="ru-RU" sz="2400" dirty="0" smtClean="0">
              <a:solidFill>
                <a:srgbClr val="0066FF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Задания составлены  по занятиям    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ru-RU" sz="1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онлайн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школы «</a:t>
            </a:r>
            <a:r>
              <a:rPr lang="en-US" sz="1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kalachevaschkool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80000"/>
              </a:lnSpc>
              <a:buNone/>
            </a:pPr>
            <a:endParaRPr lang="en-US" sz="18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01122" cy="715962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работы понадобятся: 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4191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Бумага акварельная 200г А4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Акварельные краски, набор 12-36 цветов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Кисти круглые белка или пони №3и №6-7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Палитра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пластиковая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Палитра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бумажная 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проверки 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насыщенности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пигмента)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Карандаш </a:t>
            </a:r>
            <a:r>
              <a: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HB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Ластик, </a:t>
            </a:r>
            <a:r>
              <a:rPr lang="ru-RU" sz="2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клячка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Бумажные салфетки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Емкость для воды</a:t>
            </a:r>
          </a:p>
          <a:p>
            <a:endParaRPr lang="ru-RU" dirty="0"/>
          </a:p>
        </p:txBody>
      </p:sp>
      <p:pic>
        <p:nvPicPr>
          <p:cNvPr id="4" name="Рисунок 3" descr="20180409_161820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1071546"/>
            <a:ext cx="2739887" cy="1857388"/>
          </a:xfrm>
          <a:prstGeom prst="rect">
            <a:avLst/>
          </a:prstGeom>
          <a:noFill/>
        </p:spPr>
      </p:pic>
      <p:pic>
        <p:nvPicPr>
          <p:cNvPr id="5" name="Рисунок 4" descr="20180409_174137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3286124"/>
            <a:ext cx="5469306" cy="3190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Упражнения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«постановку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b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руки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 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Изучаем возможности кистей, закрепляем уверенные и четкие движения, учимся управлять кистью в своей работе.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Пробуем рисовать разные виды линий, штрихи, фактуры. Рисуем несколько объектов.</a:t>
            </a: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Задание считается выполненным, когда движения руки будут уверенными,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линии ровными, а пятна и предметы красивыми. Возможно, потребуется изрисовать несколько листов, прежде чем достигнете хорошего результата.</a:t>
            </a:r>
          </a:p>
          <a:p>
            <a:pPr algn="ctr">
              <a:buNone/>
            </a:pP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0180409_13450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714620"/>
            <a:ext cx="1799476" cy="3071834"/>
          </a:xfrm>
          <a:prstGeom prst="rect">
            <a:avLst/>
          </a:prstGeom>
          <a:noFill/>
        </p:spPr>
      </p:pic>
      <p:pic>
        <p:nvPicPr>
          <p:cNvPr id="5" name="Рисунок 4" descr="C:\Users\User\Desktop\дистанционное обучение\задания РЕАЛЬНЫЕ\20180409_13505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3000372"/>
            <a:ext cx="17583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calachevashkul калачева\20180409_134947а (3)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3000372"/>
            <a:ext cx="1799476" cy="276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calachevashkul калачева\20180409_134947б (2)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3357562"/>
            <a:ext cx="2600860" cy="210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1596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Заливки 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технике 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по-сухому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7100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42844" y="1285860"/>
            <a:ext cx="9001156" cy="63709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Проводим важную тренировку акварельных заливок,</a:t>
            </a:r>
            <a:r>
              <a:rPr lang="ru-RU" sz="2400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градиентов и переходов из цвета в цвет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Выполняем: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ровную заливку</a:t>
            </a:r>
            <a:endParaRPr lang="ru-RU" sz="24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заливку от светлого к темному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заливку от темного к светлому</a:t>
            </a:r>
            <a:endParaRPr lang="ru-RU" sz="2400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переход от одного цвета к другому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переход между тремя-четырьмя цветами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20170616_054736"/>
          <p:cNvPicPr/>
          <p:nvPr/>
        </p:nvPicPr>
        <p:blipFill>
          <a:blip r:embed="rId2" cstate="screen"/>
          <a:srcRect l="2603" t="4357" r="70495" b="53866"/>
          <a:stretch>
            <a:fillRect/>
          </a:stretch>
        </p:blipFill>
        <p:spPr bwMode="auto">
          <a:xfrm>
            <a:off x="285720" y="4714884"/>
            <a:ext cx="1604267" cy="1857388"/>
          </a:xfrm>
          <a:prstGeom prst="rect">
            <a:avLst/>
          </a:prstGeom>
          <a:noFill/>
        </p:spPr>
      </p:pic>
      <p:pic>
        <p:nvPicPr>
          <p:cNvPr id="7" name="Рисунок 6" descr="20170616_054736"/>
          <p:cNvPicPr/>
          <p:nvPr/>
        </p:nvPicPr>
        <p:blipFill>
          <a:blip r:embed="rId2" cstate="screen"/>
          <a:srcRect l="36590" t="4604" r="37384" b="54728"/>
          <a:stretch>
            <a:fillRect/>
          </a:stretch>
        </p:blipFill>
        <p:spPr bwMode="auto">
          <a:xfrm>
            <a:off x="2000232" y="4714884"/>
            <a:ext cx="1561900" cy="1857388"/>
          </a:xfrm>
          <a:prstGeom prst="rect">
            <a:avLst/>
          </a:prstGeom>
          <a:noFill/>
        </p:spPr>
      </p:pic>
      <p:pic>
        <p:nvPicPr>
          <p:cNvPr id="8" name="Рисунок 7" descr="20170616_054736"/>
          <p:cNvPicPr/>
          <p:nvPr/>
        </p:nvPicPr>
        <p:blipFill>
          <a:blip r:embed="rId2" cstate="screen"/>
          <a:srcRect l="69788" t="7161" r="3945" b="53708"/>
          <a:stretch>
            <a:fillRect/>
          </a:stretch>
        </p:blipFill>
        <p:spPr bwMode="auto">
          <a:xfrm>
            <a:off x="3714744" y="4714884"/>
            <a:ext cx="1583718" cy="1857388"/>
          </a:xfrm>
          <a:prstGeom prst="rect">
            <a:avLst/>
          </a:prstGeom>
          <a:noFill/>
        </p:spPr>
      </p:pic>
      <p:pic>
        <p:nvPicPr>
          <p:cNvPr id="9" name="Рисунок 8" descr="20170616_054736"/>
          <p:cNvPicPr/>
          <p:nvPr/>
        </p:nvPicPr>
        <p:blipFill>
          <a:blip r:embed="rId2" cstate="screen"/>
          <a:srcRect l="3110" t="54731" r="70454" b="5882"/>
          <a:stretch>
            <a:fillRect/>
          </a:stretch>
        </p:blipFill>
        <p:spPr bwMode="auto">
          <a:xfrm>
            <a:off x="5429256" y="4714884"/>
            <a:ext cx="1583719" cy="1857388"/>
          </a:xfrm>
          <a:prstGeom prst="rect">
            <a:avLst/>
          </a:prstGeom>
          <a:noFill/>
        </p:spPr>
      </p:pic>
      <p:pic>
        <p:nvPicPr>
          <p:cNvPr id="10" name="Рисунок 9" descr="20170616_054736"/>
          <p:cNvPicPr/>
          <p:nvPr/>
        </p:nvPicPr>
        <p:blipFill>
          <a:blip r:embed="rId2" cstate="screen"/>
          <a:srcRect l="36712" t="55243" r="37059" b="5882"/>
          <a:stretch>
            <a:fillRect/>
          </a:stretch>
        </p:blipFill>
        <p:spPr bwMode="auto">
          <a:xfrm>
            <a:off x="7143768" y="4714884"/>
            <a:ext cx="158054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71670" y="0"/>
            <a:ext cx="6291258" cy="715963"/>
          </a:xfrm>
        </p:spPr>
        <p:txBody>
          <a:bodyPr/>
          <a:lstStyle/>
          <a:p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Обратите внимание: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18" y="785770"/>
            <a:ext cx="7358082" cy="607223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Заливка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должна быть полосатой. Если она полосатая, значит скорее всего: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Взяли неподходящую кисть (плохо отдающую влагу) или слишком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тонкую.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Мало воды в разведенном колере (не висит капля в процессе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Слишком сильно нажимаете на кисть в процессе и мешаете краске лечь равномерно на бумагу или неправильно ее держите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(держим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почти перпендикулярно листу).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Плохо размешали колер или его не хватило, в процессе работы в него добавили краску или воду.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Возвращаетесь в то место, где уже есть краска и вносите какие-то изменения.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>
              <a:lnSpc>
                <a:spcPct val="80000"/>
              </a:lnSpc>
              <a:buNone/>
            </a:pPr>
            <a:endParaRPr lang="en-US" sz="18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276368"/>
          </a:xfrm>
        </p:spPr>
        <p:txBody>
          <a:bodyPr/>
          <a:lstStyle/>
          <a:p>
            <a:pPr lvl="0"/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Заливки </a:t>
            </a:r>
            <a: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технике по-мокрому.  </a:t>
            </a:r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b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Пятна.</a:t>
            </a:r>
            <a: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550070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Изучаем </a:t>
            </a:r>
            <a:r>
              <a: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соотношение воды на бумаге и пигмента на кисти.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упражнение.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Увлажните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водой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прямоугольник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листе.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Поставьте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несколько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пятен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сухой кистью с пигментом,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влажной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кистью с меньшим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количеством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пигмента,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поэкспериментируйте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соотношениями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воды на листе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воды и пигмента на кисти.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                 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0170616_062347"/>
          <p:cNvPicPr/>
          <p:nvPr/>
        </p:nvPicPr>
        <p:blipFill>
          <a:blip r:embed="rId2" cstate="screen"/>
          <a:srcRect l="2684" t="8584" r="51944" b="8584"/>
          <a:stretch>
            <a:fillRect/>
          </a:stretch>
        </p:blipFill>
        <p:spPr bwMode="auto">
          <a:xfrm>
            <a:off x="4786314" y="2143116"/>
            <a:ext cx="3786214" cy="4323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09">
  <a:themeElements>
    <a:clrScheme name="">
      <a:dk1>
        <a:srgbClr val="4D4D4D"/>
      </a:dk1>
      <a:lt1>
        <a:srgbClr val="FFFFFF"/>
      </a:lt1>
      <a:dk2>
        <a:srgbClr val="4D4D4D"/>
      </a:dk2>
      <a:lt2>
        <a:srgbClr val="0038AE"/>
      </a:lt2>
      <a:accent1>
        <a:srgbClr val="0076ED"/>
      </a:accent1>
      <a:accent2>
        <a:srgbClr val="2DA5FF"/>
      </a:accent2>
      <a:accent3>
        <a:srgbClr val="FFFFFF"/>
      </a:accent3>
      <a:accent4>
        <a:srgbClr val="404040"/>
      </a:accent4>
      <a:accent5>
        <a:srgbClr val="AABDF4"/>
      </a:accent5>
      <a:accent6>
        <a:srgbClr val="2895E7"/>
      </a:accent6>
      <a:hlink>
        <a:srgbClr val="81BAFF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309</Template>
  <TotalTime>153</TotalTime>
  <Words>866</Words>
  <Application>Microsoft Office PowerPoint</Application>
  <PresentationFormat>Экран (4:3)</PresentationFormat>
  <Paragraphs>157</Paragraphs>
  <Slides>20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309</vt:lpstr>
      <vt:lpstr>АКВАРЕЛЬ. Оттачиваем мастерство</vt:lpstr>
      <vt:lpstr>Акварель —  материал не простой.</vt:lpstr>
      <vt:lpstr>Упражнения и задания помогут вам:</vt:lpstr>
      <vt:lpstr>Работу следует выполнять последовательно, не пропуская задания.</vt:lpstr>
      <vt:lpstr>Для работы понадобятся:  </vt:lpstr>
      <vt:lpstr>1. Упражнения на «постановку         руки».  </vt:lpstr>
      <vt:lpstr>2. Заливки в технике по-сухому. </vt:lpstr>
      <vt:lpstr>Обратите внимание:</vt:lpstr>
      <vt:lpstr>3. Заливки в технике по-мокрому.     Пятна. </vt:lpstr>
      <vt:lpstr>Заливки в технике по-мокрому. Линии.</vt:lpstr>
      <vt:lpstr>4. Упражнение на силуэт. Растения. </vt:lpstr>
      <vt:lpstr>Упражнение на силуэт. Растения. </vt:lpstr>
      <vt:lpstr>5. Упражнение на силуэт. Деревья.</vt:lpstr>
      <vt:lpstr>Упражнение на силуэт. Деревья. </vt:lpstr>
      <vt:lpstr>6.Золотая рыбка</vt:lpstr>
      <vt:lpstr>Золотая рыбка </vt:lpstr>
      <vt:lpstr>Золотая рыбка </vt:lpstr>
      <vt:lpstr>7. Букет цветов. </vt:lpstr>
      <vt:lpstr>Букет цветов. </vt:lpstr>
      <vt:lpstr>Букет цветов.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АКВАРЕЛЬ. Оттачиваем мастерство</dc:title>
  <dc:creator>User</dc:creator>
  <cp:lastModifiedBy>User</cp:lastModifiedBy>
  <cp:revision>17</cp:revision>
  <dcterms:created xsi:type="dcterms:W3CDTF">2020-04-05T15:38:44Z</dcterms:created>
  <dcterms:modified xsi:type="dcterms:W3CDTF">2020-04-05T18:18:32Z</dcterms:modified>
</cp:coreProperties>
</file>