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9"/>
  </p:notes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  <p:sldId id="268" r:id="rId9"/>
    <p:sldId id="258" r:id="rId10"/>
    <p:sldId id="259" r:id="rId11"/>
    <p:sldId id="260" r:id="rId12"/>
    <p:sldId id="271" r:id="rId13"/>
    <p:sldId id="261" r:id="rId14"/>
    <p:sldId id="262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68F5A-D3C9-442A-9066-592EC44D91E2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8075E-3775-449C-B179-B48B5E4D26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8075E-3775-449C-B179-B48B5E4D268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Презентация на тему « Аптека на окне»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Цель – дать представление о том, что некоторые комнатные растения имеют лекарственные свойства.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mypresentation.ru/documents/8982ee52e46ac941e55d8d3ef7d06124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67828"/>
            <a:ext cx="7929618" cy="5947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vsecveti.life/wp-content/uploads/5c58133dc4ce35c58133dc4d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285" y="214256"/>
            <a:ext cx="7905805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s://fs00.infourok.ru/images/doc/109/128684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477276" cy="6357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itd1.mycdn.me/image?id=858363775355&amp;t=20&amp;plc=WEB&amp;tkn=*Xr-T3JJixQS_y4M4kEcq1iBKRj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8820150" cy="6134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mypresentation.ru/documents/18f2f3ac6672f52f4927278be09619c3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28"/>
            <a:ext cx="8096253" cy="6072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mypresentation.ru/documents/40444572989ed89b8ba9fee3b81a6796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688"/>
            <a:ext cx="8001056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presentacii.ru/documents_2/ea900e4cb158bf6470ced527d35f6df1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52"/>
            <a:ext cx="7905752" cy="5929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Презентацию подготовила </a:t>
            </a:r>
            <a:r>
              <a:rPr lang="ru-RU" dirty="0" err="1" smtClean="0"/>
              <a:t>Мамарева</a:t>
            </a:r>
            <a:r>
              <a:rPr lang="ru-RU" dirty="0" smtClean="0"/>
              <a:t> О.Н.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4.infourok.ru/uploads/ex/0ea4/000761a3-1001973e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myslide.ru/documents_2/11f645c34e1ada8dbc72625c4c3223d4/img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7905752" cy="5929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12" name="Picture 8" descr="http://prezentacii.info/wp-content/uploads/2015/11/giDMe1XUtsAQBq1Y/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00362" y="-1285908"/>
            <a:ext cx="14325611" cy="10744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4" name="Picture 4" descr="https://myslide.ru/documents_2/11f645c34e1ada8dbc72625c4c3223d4/img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3" y="178572"/>
            <a:ext cx="8524880" cy="6393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84" name="Picture 8" descr="https://avatars.mds.yandex.net/get-pdb/985790/660bdf27-52b5-4b58-802b-2ed2879cc545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-2071726"/>
            <a:ext cx="11430000" cy="857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62" name="Picture 10" descr="https://mypresentation.ru/documents/8982ee52e46ac941e55d8d3ef7d06124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7905752" cy="5929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avatars.mds.yandex.net/get-pdb/939186/2744e8a3-f686-4d06-8b0b-9d86207fcd9c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7786742" cy="58400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mypresentation.ru/documents/8982ee52e46ac941e55d8d3ef7d06124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3547"/>
            <a:ext cx="8072494" cy="60543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</TotalTime>
  <Words>29</Words>
  <PresentationFormat>Экран (4:3)</PresentationFormat>
  <Paragraphs>7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Презентация на тему « Аптека на окне»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   Презентацию подготовила Мамарева О.Н.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 Аптека на окне»</dc:title>
  <dc:creator>Администратор</dc:creator>
  <cp:lastModifiedBy>Администратор</cp:lastModifiedBy>
  <cp:revision>17</cp:revision>
  <dcterms:created xsi:type="dcterms:W3CDTF">2019-06-05T11:28:46Z</dcterms:created>
  <dcterms:modified xsi:type="dcterms:W3CDTF">2019-06-05T13:23:37Z</dcterms:modified>
</cp:coreProperties>
</file>