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8CDBF4-B202-459A-9ED5-CE6354B2406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30CEB4D-B2E7-4C99-BD57-D20E8D3ABA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Буддизм в СССР и современной России.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5143512"/>
            <a:ext cx="5114778" cy="1101248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учитель ОДНКНР </a:t>
            </a:r>
          </a:p>
          <a:p>
            <a:r>
              <a:rPr lang="ru-RU" dirty="0" smtClean="0"/>
              <a:t>МБОУ СОШ №20 г. Новочеркасска </a:t>
            </a:r>
            <a:r>
              <a:rPr lang="ru-RU" dirty="0" err="1" smtClean="0"/>
              <a:t>Штепа</a:t>
            </a:r>
            <a:r>
              <a:rPr lang="ru-RU" dirty="0" smtClean="0"/>
              <a:t> Елена Валентиновна.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r>
              <a:rPr lang="ru-RU" dirty="0"/>
              <a:t>После Октябрьской революции 1917 года группа российских буддистов во главе с </a:t>
            </a:r>
            <a:r>
              <a:rPr lang="ru-RU" dirty="0" err="1"/>
              <a:t>Агваном</a:t>
            </a:r>
            <a:r>
              <a:rPr lang="ru-RU" dirty="0"/>
              <a:t> Доржиевым начала преобразования, направленные на улучшение жизни российских буддистов, на возвращение к чистоте и идеалам древнего буддизма. На первом в истории России Духовном соборе верующих буддистов Бурятии говорилось о повышении уровня образования лам и нравственности монахов, прекращении излишних денежных поборов с верующих, недопущении торговли в монастырях, участии простых верующих в монастырских делах. Предполагалось, чтобы монастыри стали подлинными центрами буддийского образования, отказались от владения крупным имуществом.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r>
              <a:rPr lang="ru-RU" dirty="0" err="1"/>
              <a:t>Агван</a:t>
            </a:r>
            <a:r>
              <a:rPr lang="ru-RU" dirty="0"/>
              <a:t> Доржиев говорил, что для буддиста недопустимо ставить богатство и деньги выше учения Будды. Он возмущался тем, что в отдельных монастырях»производится накопление богатств, размножение скота, торговля и спекуляция». Он призывал буддистов России»оставить прошлое и обновить нашу жизнь» так, чтобы буддизм вновь воссиял подобно солнцу.</a:t>
            </a:r>
          </a:p>
          <a:p>
            <a:r>
              <a:rPr lang="ru-RU" dirty="0"/>
              <a:t>В 1927 году состоялся первый в истории Всесоюзный собор Буддистов нашей страны, который утвердил предлагавшиеся преобразования.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r>
              <a:rPr lang="ru-RU" dirty="0"/>
              <a:t>Однако вскоре для буддизма, как и для других традиционных религий России, наступили тяжелые времена. Все монастыри, школы и духовные академии были закрыты, а лам выгнали на улицу. Памятники буддийской культуры народов нашей страны безжалостно уничтожались. На буддийское руководство обрушились аресты. Арестован был даже </a:t>
            </a:r>
            <a:r>
              <a:rPr lang="ru-RU" dirty="0" err="1"/>
              <a:t>Агван</a:t>
            </a:r>
            <a:r>
              <a:rPr lang="ru-RU" dirty="0"/>
              <a:t> Доржиев, хотя ему было уже восемьдесят пять лет. Он умер в тюрьме.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r>
              <a:rPr lang="ru-RU" dirty="0"/>
              <a:t> С началом Великой Отечественной войны буддисты России проявили себя как патриоты Отечества, единого для всех народов страны. На нужды обороны страны от врага они собрали огромную по тем временам сумму – более 300 тысяч рублей. Поэтому после войны советская власть разрешила открыть два дацана – </a:t>
            </a:r>
            <a:r>
              <a:rPr lang="ru-RU" dirty="0" err="1"/>
              <a:t>Иволгинский</a:t>
            </a:r>
            <a:r>
              <a:rPr lang="ru-RU" dirty="0"/>
              <a:t> и Агинский, действующие и по сей день. Из тюрем выпустили многих лам. Также было создано Центральное духовное управление буддистов, объединяющее всех представителей российского буддизма.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r>
              <a:rPr lang="ru-RU" dirty="0"/>
              <a:t>В современной России происходит активное возрождение буддизма и связанных с ним традиций народов нашей страны. Открываются школы и монастыри, строятся новые храмы и восстанавливаются старые. Многие молодые буряты, тувинцы и калмыки проходят обучение в буддийских монастырях Индии.</a:t>
            </a:r>
          </a:p>
          <a:p>
            <a:r>
              <a:rPr lang="ru-RU" dirty="0"/>
              <a:t>Российские буддисты активно способствуют утверждению в российском обществе мира и согласия, уважительного отношения народов нашей страны к культуре и вере друг друга.</a:t>
            </a:r>
          </a:p>
          <a:p>
            <a:r>
              <a:rPr lang="ru-RU" dirty="0"/>
              <a:t>Буддисты России объединяются в «Традиционную буддийскую </a:t>
            </a:r>
            <a:r>
              <a:rPr lang="ru-RU" dirty="0" err="1"/>
              <a:t>сангху</a:t>
            </a:r>
            <a:r>
              <a:rPr lang="ru-RU" dirty="0"/>
              <a:t> России», «Духовное управление буддистов России» и другие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/>
          </a:bodyPr>
          <a:lstStyle/>
          <a:p>
            <a:r>
              <a:rPr lang="ru-RU" dirty="0"/>
              <a:t>Неоднократно посещал Россию Далай-лама X</a:t>
            </a:r>
            <a:r>
              <a:rPr lang="en-US" dirty="0"/>
              <a:t>I</a:t>
            </a:r>
            <a:r>
              <a:rPr lang="ru-RU" dirty="0"/>
              <a:t>V, которого многие буддисты России считают своим духовным лидером. Посетив наше страну в 2004 году, он выступил в Элисте, столице Калмыкии, перед собравшимися людьми. Далай-лама говорил, что для буддиста вера не сводится лишь к посещению храма, исполнению положенных обрядов и ритуалов. Путь буддиста – это «преобразование своего ума, своей души и своего поведения в лучшую сторону, это развитие сердечности и доброты». По мнению Далай-ламы, даже если несколько человек попытаются обрести внутреннюю гармонию и счастье и будут относиться к другим ответственно и добросердечно, они уже способны улучшить мир вокруг себя.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Ответьте </a:t>
            </a:r>
            <a:r>
              <a:rPr lang="ru-RU" dirty="0"/>
              <a:t>на вопросы письменно в тетрадях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 lvl="0"/>
            <a:r>
              <a:rPr lang="ru-RU" dirty="0"/>
              <a:t>Какие изменения в жизнь буддистов России пытались внести </a:t>
            </a:r>
            <a:r>
              <a:rPr lang="ru-RU" dirty="0" err="1"/>
              <a:t>Агван</a:t>
            </a:r>
            <a:r>
              <a:rPr lang="ru-RU" dirty="0"/>
              <a:t> Доржиев и его соратники? Подумайте, какие из их предложений важны и сегодня.</a:t>
            </a:r>
          </a:p>
          <a:p>
            <a:pPr lvl="0"/>
            <a:r>
              <a:rPr lang="ru-RU" dirty="0"/>
              <a:t>Как относилась к буддистам советская власть? В чем выражалось это отношение?</a:t>
            </a:r>
          </a:p>
          <a:p>
            <a:pPr lvl="0"/>
            <a:r>
              <a:rPr lang="ru-RU" dirty="0"/>
              <a:t>Что вы знаете о положении буддизма в современной России?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578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Буддизм в СССР и современной России.</vt:lpstr>
      <vt:lpstr>Слайд 2</vt:lpstr>
      <vt:lpstr>Слайд 3</vt:lpstr>
      <vt:lpstr>Слайд 4</vt:lpstr>
      <vt:lpstr>Слайд 5</vt:lpstr>
      <vt:lpstr>Слайд 6</vt:lpstr>
      <vt:lpstr>Слайд 7</vt:lpstr>
      <vt:lpstr>Вопросы.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Буддизм в СССР и современной России.</dc:title>
  <dc:creator>Home</dc:creator>
  <cp:lastModifiedBy>Home</cp:lastModifiedBy>
  <cp:revision>1</cp:revision>
  <dcterms:created xsi:type="dcterms:W3CDTF">2020-04-04T21:29:43Z</dcterms:created>
  <dcterms:modified xsi:type="dcterms:W3CDTF">2020-04-04T21:35:30Z</dcterms:modified>
</cp:coreProperties>
</file>