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57" r:id="rId3"/>
    <p:sldId id="256" r:id="rId4"/>
    <p:sldId id="259" r:id="rId5"/>
    <p:sldId id="263" r:id="rId6"/>
    <p:sldId id="260" r:id="rId7"/>
    <p:sldId id="261" r:id="rId8"/>
    <p:sldId id="268" r:id="rId9"/>
    <p:sldId id="262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50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69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469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433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406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73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47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1973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23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78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9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64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5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46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7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26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41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2DFD844-F1B8-439E-813F-F50512A73E9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E08837C-1EF4-48CD-8D15-D8B54FEC2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702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37514" y="163285"/>
            <a:ext cx="4573212" cy="3853543"/>
          </a:xfrm>
        </p:spPr>
        <p:txBody>
          <a:bodyPr>
            <a:noAutofit/>
          </a:bodyPr>
          <a:lstStyle/>
          <a:p>
            <a:br>
              <a:rPr lang="ru-RU" dirty="0">
                <a:solidFill>
                  <a:srgbClr val="FF0000"/>
                </a:solidFill>
                <a:effectLst/>
              </a:rPr>
            </a:br>
            <a:br>
              <a:rPr lang="ru-RU" dirty="0">
                <a:solidFill>
                  <a:srgbClr val="FF0000"/>
                </a:solidFill>
                <a:effectLst/>
              </a:rPr>
            </a:br>
            <a:br>
              <a:rPr lang="ru-RU" dirty="0">
                <a:solidFill>
                  <a:srgbClr val="FF0000"/>
                </a:solidFill>
                <a:effectLst/>
              </a:rPr>
            </a:br>
            <a:br>
              <a:rPr lang="ru-RU" dirty="0">
                <a:solidFill>
                  <a:srgbClr val="FF0000"/>
                </a:solidFill>
                <a:effectLst/>
              </a:rPr>
            </a:br>
            <a:br>
              <a:rPr lang="ru-RU" dirty="0">
                <a:solidFill>
                  <a:srgbClr val="FF0000"/>
                </a:solidFill>
                <a:effectLst/>
              </a:rPr>
            </a:br>
            <a:br>
              <a:rPr lang="ru-RU" dirty="0">
                <a:solidFill>
                  <a:srgbClr val="FF0000"/>
                </a:solidFill>
                <a:effectLst/>
              </a:rPr>
            </a:br>
            <a:r>
              <a:rPr lang="ru-RU" sz="7200" dirty="0">
                <a:solidFill>
                  <a:srgbClr val="FF0000"/>
                </a:solidFill>
                <a:effectLst/>
              </a:rPr>
              <a:t>Будем помнить!</a:t>
            </a:r>
            <a:br>
              <a:rPr lang="ru-RU" sz="7200" dirty="0">
                <a:solidFill>
                  <a:srgbClr val="FF0000"/>
                </a:solidFill>
                <a:effectLst/>
              </a:rPr>
            </a:br>
            <a:endParaRPr lang="ru-RU" sz="72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693" y="4351564"/>
            <a:ext cx="4396262" cy="1675164"/>
          </a:xfrm>
        </p:spPr>
        <p:txBody>
          <a:bodyPr>
            <a:noAutofit/>
          </a:bodyPr>
          <a:lstStyle/>
          <a:p>
            <a:pPr algn="l"/>
            <a:endParaRPr lang="ru-RU" sz="2400" u="sng" dirty="0">
              <a:effectLst/>
            </a:endParaRPr>
          </a:p>
          <a:p>
            <a:pPr algn="l"/>
            <a:endParaRPr lang="ru-RU" sz="2400" u="sng" dirty="0">
              <a:effectLst/>
            </a:endParaRPr>
          </a:p>
          <a:p>
            <a:pPr algn="l"/>
            <a:r>
              <a:rPr lang="ru-RU" sz="2400" u="sng" dirty="0">
                <a:effectLst/>
              </a:rPr>
              <a:t>«Великая Победа: наследие и наследники»</a:t>
            </a:r>
            <a:endParaRPr lang="ru-RU" sz="24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9399" y="3710782"/>
            <a:ext cx="5143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Презентацию подготовила воспитатель</a:t>
            </a:r>
          </a:p>
          <a:p>
            <a:r>
              <a:rPr lang="ru-RU" dirty="0"/>
              <a:t>МДОУ №43 г. Электрогорска</a:t>
            </a:r>
          </a:p>
          <a:p>
            <a:r>
              <a:rPr lang="ru-RU" dirty="0"/>
              <a:t>Полина Михайловна Якунина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653" y="2930525"/>
            <a:ext cx="4792662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58" y="597581"/>
            <a:ext cx="5144633" cy="368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322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27083" y="142640"/>
            <a:ext cx="45719" cy="397687"/>
          </a:xfrm>
        </p:spPr>
        <p:txBody>
          <a:bodyPr>
            <a:normAutofit fontScale="25000" lnSpcReduction="20000"/>
          </a:bodyPr>
          <a:lstStyle/>
          <a:p>
            <a:pPr marL="3690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Кдый</a:t>
            </a:r>
            <a:r>
              <a:rPr lang="ru-RU" dirty="0">
                <a:solidFill>
                  <a:schemeClr val="tx1"/>
                </a:solidFill>
              </a:rPr>
              <a:t> год 9 мая мы отмечаем особенный праздник  «со слезами на глазах».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5231" y="143771"/>
            <a:ext cx="35591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нашем городе в День Победы тоже проходит такой полк. И с каждым годом в нём всё больше и больше детей, которые не забывают своих дедов и прадедов. И в этой памяти – сила нашего великого народа.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964" y="59872"/>
            <a:ext cx="7878535" cy="511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554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 для детей по теме: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Какой праздник мы отмечаем 9 мая? </a:t>
            </a:r>
          </a:p>
          <a:p>
            <a:r>
              <a:rPr lang="ru-RU" dirty="0"/>
              <a:t>Сколько длилась Великая Отечественная война?</a:t>
            </a:r>
          </a:p>
          <a:p>
            <a:r>
              <a:rPr lang="ru-RU" dirty="0"/>
              <a:t>Почему она так называется?</a:t>
            </a:r>
          </a:p>
          <a:p>
            <a:r>
              <a:rPr lang="ru-RU" dirty="0"/>
              <a:t>Какая страна начала войну?</a:t>
            </a:r>
          </a:p>
          <a:p>
            <a:r>
              <a:rPr lang="ru-RU" dirty="0"/>
              <a:t>Кто такие фашисты?</a:t>
            </a:r>
          </a:p>
          <a:p>
            <a:r>
              <a:rPr lang="ru-RU" dirty="0"/>
              <a:t>Когда закончилась война? Кто победил?</a:t>
            </a:r>
          </a:p>
          <a:p>
            <a:r>
              <a:rPr lang="ru-RU" dirty="0"/>
              <a:t>Почему нужно помнить про войну?</a:t>
            </a:r>
          </a:p>
          <a:p>
            <a:r>
              <a:rPr lang="ru-RU" dirty="0"/>
              <a:t>Кого мы благодарим в этот день и за что?</a:t>
            </a:r>
          </a:p>
        </p:txBody>
      </p:sp>
    </p:spTree>
    <p:extLst>
      <p:ext uri="{BB962C8B-B14F-4D97-AF65-F5344CB8AC3E}">
        <p14:creationId xmlns:p14="http://schemas.microsoft.com/office/powerpoint/2010/main" val="347788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37514" y="249465"/>
            <a:ext cx="587284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Раньше наша страна называлась Советский Союз. В то время-22 июня 1941 года-рано утром, на мирные, ещё спящие города и села нашей Родины, без объявления войны напали войска фашисткой Германии. А кто такие фашисты? Это были злые, жестокие люди. Они решили, что на всей Земле должен остаться только их народ, который они считали самым лучшим. А все другие народы они хотели уничтожить.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71" y="249465"/>
            <a:ext cx="5952671" cy="354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4054" y="3816350"/>
            <a:ext cx="4535488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914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13321" y="585788"/>
            <a:ext cx="3379271" cy="4596390"/>
          </a:xfrm>
        </p:spPr>
        <p:txBody>
          <a:bodyPr>
            <a:normAutofit fontScale="92500"/>
          </a:bodyPr>
          <a:lstStyle/>
          <a:p>
            <a:pPr marL="36900"/>
            <a:r>
              <a:rPr lang="ru-RU" sz="2400" dirty="0">
                <a:effectLst/>
              </a:rPr>
              <a:t>Там, где проходила армия фашистов, оставались разрушенные города и деревни, сожженные дома, убитые люди.</a:t>
            </a:r>
            <a:r>
              <a:rPr lang="ru-RU" sz="2400" dirty="0"/>
              <a:t> В той войне наши солдаты защищали свое отечество — родные поля, дома, любимых жен и детей. Защищали свободу родной страны от злых фашистов.</a:t>
            </a:r>
          </a:p>
          <a:p>
            <a:pPr algn="l"/>
            <a:endParaRPr lang="ru-RU" sz="2600" dirty="0">
              <a:effectLst/>
              <a:latin typeface="Helvetica Neue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274" y="585788"/>
            <a:ext cx="7650162" cy="5659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224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25643" y="163421"/>
            <a:ext cx="2775857" cy="6517934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Великая Отечественная война продолжалась четыре года.</a:t>
            </a:r>
          </a:p>
          <a:p>
            <a:pPr marL="36900" indent="0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Тяжёлые испытания пришлось вынести нашему народу. Враги напали на нас неожиданно. У них было больше танков и самолётов. Наши армии отступали. Бои шли на земле, в небе, на море. Из разрушенных городов люди уходили туда, куда ещё не добрались вражеские войска.</a:t>
            </a:r>
          </a:p>
          <a:p>
            <a:endParaRPr lang="ru-RU" dirty="0"/>
          </a:p>
        </p:txBody>
      </p:sp>
      <p:pic>
        <p:nvPicPr>
          <p:cNvPr id="4100" name="Picture 4" descr="http://www.pravmir.ru/wp-content/uploads/2013/06/1304337908_1304162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766" y="475149"/>
            <a:ext cx="4109634" cy="2496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507" y="475149"/>
            <a:ext cx="4249738" cy="2570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049" y="3284311"/>
            <a:ext cx="3554412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54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85382" y="194595"/>
            <a:ext cx="2606618" cy="6410312"/>
          </a:xfrm>
        </p:spPr>
        <p:txBody>
          <a:bodyPr>
            <a:noAutofit/>
          </a:bodyPr>
          <a:lstStyle/>
          <a:p>
            <a:pPr marL="36900" indent="0">
              <a:buNone/>
            </a:pPr>
            <a:r>
              <a:rPr lang="ru-RU" sz="1800" dirty="0">
                <a:solidFill>
                  <a:schemeClr val="tx1"/>
                </a:solidFill>
              </a:rPr>
              <a:t>На войне сражались не только мужчины, но и женщины. Они были медсестрами, врачами, санитарками, разведчицами, связистками. Те, кто не мог воевать, работали на заводах, фабриках, делали оружие: танки, автоматы, самолеты, минометы и пушки. </a:t>
            </a:r>
          </a:p>
        </p:txBody>
      </p:sp>
      <p:pic>
        <p:nvPicPr>
          <p:cNvPr id="7170" name="Picture 2" descr="http://sarmedinfo.ru/images/2053_1855831376_big_%D0%9F%D0%B5%D1%80%D0%B5%D0%B2%D1%8F%D0%B7%D0%BA%D0%B0_%D0%BD%D0%B0_%D0%BF%D0%BE%D0%BB%D0%B5_%D0%B1%D0%BE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29" y="194595"/>
            <a:ext cx="4270953" cy="3239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6" descr="https://s2.openrussia.org/u-img/1be67dcba0/o/88/33/8833444260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036" y="194595"/>
            <a:ext cx="4452137" cy="3239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6" name="Picture 8" descr="http://beliykrest.ru/upload/medialibrary/b6a/b6a31a2c9e95fdc9a3e69b901d58dc6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951" y="3530408"/>
            <a:ext cx="4749697" cy="3140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32820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76507" y="75067"/>
            <a:ext cx="4024993" cy="6595898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2400" dirty="0">
                <a:solidFill>
                  <a:schemeClr val="tx1"/>
                </a:solidFill>
                <a:effectLst/>
              </a:rPr>
              <a:t>На завоёванных территориях фашисты строили специальные лагеря, куда сгоняли мирных людей – и взрослых, и детей- для работы на свою армию. Миллионы наших людей умерли там от голода, болезней и жестокого отношения фашистов.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74" y="3740378"/>
            <a:ext cx="4770665" cy="3329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74" y="75066"/>
            <a:ext cx="7815262" cy="417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677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529" y="4196443"/>
            <a:ext cx="6610350" cy="2457450"/>
          </a:xfrm>
        </p:spPr>
        <p:txBody>
          <a:bodyPr>
            <a:noAutofit/>
          </a:bodyPr>
          <a:lstStyle/>
          <a:p>
            <a:pPr marL="3690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Но не смотря на все тяготы войны, люди верили в Победу! Невозможно поработить народ, у которого даже дети убегали на фронт и защищали свою Родину наравне со взрослыми!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29" y="112259"/>
            <a:ext cx="6610350" cy="408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881" y="112259"/>
            <a:ext cx="38163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4792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9065" y="142640"/>
            <a:ext cx="4837812" cy="6569887"/>
          </a:xfrm>
        </p:spPr>
        <p:txBody>
          <a:bodyPr>
            <a:noAutofit/>
          </a:bodyPr>
          <a:lstStyle/>
          <a:p>
            <a:pPr marL="36900" indent="0">
              <a:buNone/>
            </a:pPr>
            <a:r>
              <a:rPr lang="ru-RU" sz="2400" dirty="0">
                <a:solidFill>
                  <a:schemeClr val="tx1"/>
                </a:solidFill>
                <a:effectLst/>
              </a:rPr>
              <a:t>И вот пришёл день, когда наступление захватчиков было остановлено. Наша армия погнала фашистов не только с родной земли, но и освободила от них страны Европы.</a:t>
            </a:r>
          </a:p>
          <a:p>
            <a:pPr marL="3690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Фашисты признали полное своё поражение 9 мая. С той поры этот день стал нашим великим праздником — Днём Победы.</a:t>
            </a:r>
          </a:p>
        </p:txBody>
      </p:sp>
      <p:pic>
        <p:nvPicPr>
          <p:cNvPr id="6146" name="Picture 2" descr="http://www.uralasbest.ru/files/d2nsm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441" y="173813"/>
            <a:ext cx="6977473" cy="4643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99552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7645" y="114219"/>
            <a:ext cx="3886200" cy="577959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С 1945 года вся наша страна празднует 9 Мая-День Победы нашего народа в великой Отечественной войне! В этот праздник люди не только радуются Великой Победе, но и с печалью вспоминают о потере близких и дорогих людей. Во многих городах взрослые и дети собираются в Бессмертный полк, который с фотографиями солдат той войны проходит по улицам. Эта память – благодарность всем тем, кто сделал нашу жизнь мирной. </a:t>
            </a:r>
          </a:p>
        </p:txBody>
      </p:sp>
      <p:pic>
        <p:nvPicPr>
          <p:cNvPr id="8198" name="Picture 6" descr="https://kudago.com/media/images/list/0a/d0/0ad040ecb449eaa85417795b8e162b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221" y="569336"/>
            <a:ext cx="7715250" cy="5324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5008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TM04033929[[fn=Грифель]]</Template>
  <TotalTime>688</TotalTime>
  <Words>559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Calisto MT</vt:lpstr>
      <vt:lpstr>Helvetica Neue</vt:lpstr>
      <vt:lpstr>Wingdings 2</vt:lpstr>
      <vt:lpstr>Грифель</vt:lpstr>
      <vt:lpstr>      Будем помнить!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для детей по теме: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10i</dc:creator>
  <cp:lastModifiedBy>Полина Якунина</cp:lastModifiedBy>
  <cp:revision>29</cp:revision>
  <dcterms:created xsi:type="dcterms:W3CDTF">2016-05-09T09:47:51Z</dcterms:created>
  <dcterms:modified xsi:type="dcterms:W3CDTF">2020-04-05T15:04:42Z</dcterms:modified>
</cp:coreProperties>
</file>