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7" r:id="rId9"/>
    <p:sldId id="266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D1938F-E4D1-4B1A-B5B7-22CA0CF3AE2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D9B89FC-9907-406E-BAF3-72C5FD819B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72402"/>
          </a:xfrm>
        </p:spPr>
        <p:txBody>
          <a:bodyPr/>
          <a:lstStyle/>
          <a:p>
            <a:r>
              <a:rPr lang="ru-RU" dirty="0" smtClean="0"/>
              <a:t>Выполнила: Засыпкина Юлия Андреевна</a:t>
            </a:r>
          </a:p>
          <a:p>
            <a:r>
              <a:rPr lang="ru-RU" dirty="0" smtClean="0"/>
              <a:t>Научный руководитель: </a:t>
            </a:r>
            <a:r>
              <a:rPr lang="ru-RU" dirty="0" err="1" smtClean="0"/>
              <a:t>Ключанских</a:t>
            </a:r>
            <a:r>
              <a:rPr lang="ru-RU" dirty="0" smtClean="0"/>
              <a:t> Ольга Анатольевна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2017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071546"/>
            <a:ext cx="8305800" cy="234338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Экскурсия по Липецкой области.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Маршрут Лебедянь – Красивая Меча – Воргол – Борки.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photos.wikimapia.org/p/00/00/15/76/19_b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72008"/>
            <a:ext cx="4143372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activeland.ru/wp-content/uploads/865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4572008"/>
            <a:ext cx="4000496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soc-life.ru/actions/561bb093dac46/15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4714876" cy="1571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4" name="Picture 8" descr="http://cs627328.vk.me/v627328695/1eb5a/zPnxl6vzW2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0"/>
            <a:ext cx="4429124" cy="1571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5500694" cy="5334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Долина реки Воргол, ее удивительные скалы, пещеры, реликтовая растительность и богатства были предметом интереса и изучения археологов, историков, геологов, ботаников. Большой интерес представляют тайны легендарных </a:t>
            </a:r>
            <a:r>
              <a:rPr lang="ru-RU" dirty="0" err="1" smtClean="0"/>
              <a:t>Воргольских</a:t>
            </a:r>
            <a:r>
              <a:rPr lang="ru-RU" dirty="0" smtClean="0"/>
              <a:t> пещер. Самая большая и любопытная скала-пещера "Копченый камень" рассечена трещиной- шрамом, будто нанесенным ударом богатырского меча. О пещере "Копченый Камень" первоначально появилась легенда среди казанских татар о том, что в конце XIV века Тамерлан после двухнедельного кровопролитного сражения сжег и разрушил Елец, а затем от </a:t>
            </a:r>
            <a:r>
              <a:rPr lang="ru-RU" dirty="0" err="1" smtClean="0"/>
              <a:t>Талицкого</a:t>
            </a:r>
            <a:r>
              <a:rPr lang="ru-RU" dirty="0" smtClean="0"/>
              <a:t> Острога внезапно ушел в среднеазиатские владения. Но, уходя в степи, он собирался вернуться на Русь, поэтому в </a:t>
            </a:r>
            <a:r>
              <a:rPr lang="ru-RU" dirty="0" err="1" smtClean="0"/>
              <a:t>Воргольских</a:t>
            </a:r>
            <a:r>
              <a:rPr lang="ru-RU" dirty="0" smtClean="0"/>
              <a:t> пещерах оставил часть награбленных сокровищ.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Воргольские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скалы.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esliustal.ru/upload/img/temp_post_content/29fab4a4f0c8077aec9e2befd18045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0"/>
            <a:ext cx="3643306" cy="3543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vorgol.ru/wp/wp-content/gallery/vorgol-kopchenyj-kamen/kopchonij_kamen_www-praestes-ru_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500438"/>
            <a:ext cx="3643306" cy="335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307183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Название скалы и пещеры Ворон-Камень по легенде также связано с историей борьбы русского народа с татаро-монгольскими завоевателями. Большой отряд татарской конницы преследовал группу казаков - русских конников во главе с атаманом Вороном. Русские воины, не желая попасть в плен и стать рабами, предпочли героическую смерть и решили увлечь врага к вершине скалы и незаметной с поля пропасти. Ворон и его казаки на скаку бросились в пропасть, а за ними сорвались и погибли увлеченные погоней враги. </a:t>
            </a:r>
          </a:p>
          <a:p>
            <a:endParaRPr lang="ru-RU" dirty="0"/>
          </a:p>
        </p:txBody>
      </p:sp>
      <p:pic>
        <p:nvPicPr>
          <p:cNvPr id="29698" name="Picture 2" descr="http://victorborisov.ru/livejournal/vorgol_rock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214686"/>
            <a:ext cx="542925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img-fotki.yandex.ru/get/9103/48346686.dc/0_a520e_209b8a9a_or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3214686"/>
            <a:ext cx="3786182" cy="3643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5857884" cy="511971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Бо́рковский</a:t>
            </a:r>
            <a:r>
              <a:rPr lang="ru-RU" dirty="0" smtClean="0"/>
              <a:t> </a:t>
            </a:r>
            <a:r>
              <a:rPr lang="ru-RU" dirty="0" err="1" smtClean="0"/>
              <a:t>за́мок</a:t>
            </a:r>
            <a:r>
              <a:rPr lang="ru-RU" dirty="0" smtClean="0"/>
              <a:t> - единственный в Липецкой области памятник архитектуры в стиле английской неоготики. Расположен он в селе Борки </a:t>
            </a:r>
            <a:r>
              <a:rPr lang="ru-RU" dirty="0" err="1" smtClean="0"/>
              <a:t>Тербунского</a:t>
            </a:r>
            <a:r>
              <a:rPr lang="ru-RU" dirty="0" smtClean="0"/>
              <a:t> района Липецкой области. Дворцовый ансамбль построили в 1902-1903 годах по проекту петербургского архитектора Александра фон Гогена. Он предназначался для великого князя Андрея Владимировича Романова, двоюродного брата Николая </a:t>
            </a:r>
            <a:r>
              <a:rPr lang="ru-RU" dirty="0" err="1" smtClean="0"/>
              <a:t>II.Сами</a:t>
            </a:r>
            <a:r>
              <a:rPr lang="ru-RU" dirty="0" smtClean="0"/>
              <a:t> Борки – село богатое не только своей историей, но и местами, окружающими его.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Борки.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activeland.ru/wp-content/uploads/865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0"/>
            <a:ext cx="3643306" cy="286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f7.ifotki.info/org/8b1045b59286601905658f72bca04d6b6da55c789818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10325" y="2895599"/>
            <a:ext cx="2733675" cy="396240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5643570" cy="66437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Есть возле села мистическое место – «чертова столовая». В урочище, поросшем лесом, располагающимся практически за </a:t>
            </a:r>
            <a:r>
              <a:rPr lang="ru-RU" dirty="0" err="1" smtClean="0"/>
              <a:t>борковским</a:t>
            </a:r>
            <a:r>
              <a:rPr lang="ru-RU" dirty="0" smtClean="0"/>
              <a:t> замком, расположен огромный камень в виде округлого стола, вокруг которого природа расставила самые настоящие каменные стулья. Тут есть камни в виде диванчика, стульев, пуфика. Местные расскажут, что не посещают это место и никому не советуют, так как исстари тут проводят свои шабаши колдуны и ведьмы со всего Черноземья. А ниже от «чертовой столовой» по склону разбросано еще множество громадных валунов. По легенде, разбушевавшийся чёрт громил здесь «мебель», будучи чем-то недоволен. </a:t>
            </a:r>
            <a:endParaRPr lang="ru-RU" dirty="0"/>
          </a:p>
        </p:txBody>
      </p:sp>
      <p:pic>
        <p:nvPicPr>
          <p:cNvPr id="27650" name="Picture 2" descr="http://inoplanetyanin.ru/wp-content/uploads/2016/05/c9c5e6cs-9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0"/>
            <a:ext cx="3643306" cy="3409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odnoselo.ru/wp-content/uploads/2016/08/599114-500x3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357562"/>
            <a:ext cx="3500430" cy="3500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0"/>
            <a:ext cx="8472518" cy="6096000"/>
          </a:xfrm>
        </p:spPr>
        <p:txBody>
          <a:bodyPr/>
          <a:lstStyle/>
          <a:p>
            <a:r>
              <a:rPr lang="ru-RU" dirty="0" smtClean="0"/>
              <a:t>Круглое озеро. Если верить газете «Орловские епархиальные ведомости» конца XIX века, здесь 11 марта 1897 года упал метеорит. Озеро и впрямь напоминает заполненный водой кратер, образовавшийся от удара метеорита. Но так ли это, не известно: исследований не проводилось. Возможно, метеорит так и покоится на дне озера.</a:t>
            </a:r>
          </a:p>
          <a:p>
            <a:endParaRPr lang="ru-RU" dirty="0"/>
          </a:p>
        </p:txBody>
      </p:sp>
      <p:pic>
        <p:nvPicPr>
          <p:cNvPr id="26626" name="Picture 2" descr="Круглое озеро в Липецкой области назвали местом падения метеори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71810"/>
            <a:ext cx="9144000" cy="3786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b/bc/Coat_of_Arms_of_Lebedyan_%28Lipetsk_oblast%2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0"/>
            <a:ext cx="3714745" cy="314324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614866" cy="5119710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Лебедянь находится примерно в 60 км от столицы региона Липецка, города соединяет автодорога Р205 — Лебедянское шоссе.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старинный русский город, основанный в начале XVII в., относится к тем степным оплотам Русского государства, которые, по словам И. А. Бунина, находились «среди великих черноземных полей Подстепья на той роковой черте, за которой некогда простирались “земли дикие, незнаемые” и первые вдыхали бурю, пыль и хлад из-под грозных азиатских туч, то и дело заходивших над нею, первые видели зарева страшных ночных и дневных пожарищ, ими запаляемых, первые давали знать Москве о грядущей беде и первыми ложились костьми за нее».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Лебедянь.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http://xn--90agbb1aq9hwa.xn--p1ai/images/thumb/d/d0/%D0%9B%D0%B8%D0%BF%D0%B5%D1%86%D0%BA%D0%B0%D1%8F_%D0%BE%D0%B1%D0%BB%D0%B0%D1%81%D1%82%D1%8C.jpg/480px-%D0%9B%D0%B8%D0%BF%D0%B5%D1%86%D0%BA%D0%B0%D1%8F_%D0%BE%D0%B1%D0%BB%D0%B0%D1%81%D1%82%D1%8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714620"/>
            <a:ext cx="4071934" cy="4143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0" name="Picture 6" descr="http://www.lipland.ru/wp-content/gallery/lebedyan-rozhdestvo-bogorodickaya-do-revolyucii/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"/>
            <a:ext cx="2714612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6072198" cy="478632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 встретит нас своей визитной карточкой-Тяпкиной горой с установленным на ней лебедем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из интереснейших событий является пострижение в монахи Федора Никитича Романова, который по приказу Бориса Годунова был сослан в свою дальнюю вотчинную землю и пострижен в монахи с именем Филарет. Это событие, которое совершилось в церкви пророка Божия Илии, твердо сохранили в памяти его очевидцы.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1621 году настало время возобновления святой обители в Лебедяни.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1642 году был заложен новый каменный храм во имя Пресвятой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Живоначальной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Троицы.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mw2.google.com/mw-panoramio/photos/medium/190345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0"/>
            <a:ext cx="3071802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Ангел.JPG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2214554"/>
            <a:ext cx="3071802" cy="4643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786322"/>
            <a:ext cx="6072198" cy="2071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335758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один символ городской старины – магазин «Щука».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Построенный купцом Масловым в конце XIX века, этот затейливый магазин-лавка был украшен флюгером в виде серебряного осетра.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lebedyan.com/oldnews/news/asn/img/134728190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428868"/>
            <a:ext cx="3143240" cy="4429132"/>
          </a:xfrm>
          <a:prstGeom prst="rect">
            <a:avLst/>
          </a:prstGeom>
          <a:noFill/>
        </p:spPr>
      </p:pic>
      <p:pic>
        <p:nvPicPr>
          <p:cNvPr id="2052" name="Picture 4" descr="http://www.lebedyan.com/oldnews/news/asn/img/123799424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2428868"/>
            <a:ext cx="6000760" cy="442913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5543560" cy="642942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Еще следует заметить, что в Лебедянь приезжал для отдыха и творческой работы Михаил Афанасьевич Булгаков. Было это жарким летом 1938, сразу же после завершения титанической работы над романом «Мастер и Маргарита».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самый лестный отзыв о достоинствах старинного города оставил потомкам поэт Андрей Белый. Будучи здесь в свадебном вояже у сестры жены, он восторженно написал: «В Лебедяни мне ужасно нравится; ведь - родные места: в 80-ти верстах Ефремов, а наша Красивая Меча тут где-то близко впадает в Дон… Лебедянь - живописнейший изо всех мною виданных городков; он расположен высоко, над обрывом; обрыв - над Доном; Дон - тихий; Лебедянь утопает в садах; город переходит в утопающую в зелени деревню, выходящую в поле; а - там-то, а - там-то!.. На десятки верст - ширь, ветер; и - заря, заря… я видел Петровск, Орел, Карачев, Ефремов, Спасск, Арзамас, Клин и сколько еще городишек! Но только Лебедянь - очаровательна».</a:t>
            </a:r>
          </a:p>
          <a:p>
            <a:endParaRPr lang="ru-RU" sz="1800" dirty="0"/>
          </a:p>
        </p:txBody>
      </p:sp>
      <p:pic>
        <p:nvPicPr>
          <p:cNvPr id="3074" name="Picture 2" descr="http://www.lebedyan.com/php_personalii/pict/persona_33/IMG_63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2928934"/>
            <a:ext cx="2928926" cy="3929066"/>
          </a:xfrm>
          <a:prstGeom prst="rect">
            <a:avLst/>
          </a:prstGeom>
          <a:noFill/>
        </p:spPr>
      </p:pic>
      <p:pic>
        <p:nvPicPr>
          <p:cNvPr id="3076" name="Picture 4" descr="https://apartos.ru/uploads/images/landmarks/f_1-49999/f1-99/gallery-landmark-26-0dc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0"/>
            <a:ext cx="3000364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528638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Но не стоит забывать о еще одной достопримечательности, которой может похвастаться Лебедянь. Это частный метрополитен. Один из жителей Леонид Мулярчик задумал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постороить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для своего города метро. В 1989 году был зарегистрирован кооператив "Радость" и началось строительство. Таких же работников нашлось 166 человек, но когда они узнали, что деньги начнут приходить, как только метро принесет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девиденты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все разбежались и пенсионер-энтузиаст остался строить один. Строительство метро продолжалось до 2011 года. К сожалению, в 2012 Леонид Мулярчик умер. Но его творение живо.  Линия этого «метро» имеет длину около 200 метров и направлена от дома создателя в сторону железнодорожного вокзала. Хотя масштабы этой подземки малы по сравнению с настоящими, сооружение построено со всей серьезностью, а надежность конструкции подтверждена специалистами.</a:t>
            </a:r>
          </a:p>
          <a:p>
            <a:endParaRPr lang="ru-RU" dirty="0"/>
          </a:p>
        </p:txBody>
      </p:sp>
      <p:pic>
        <p:nvPicPr>
          <p:cNvPr id="4098" name="Picture 2" descr="https://img.kamaran.ru/thumbs/place/500x350/a6fa23b18f7e396741eb4f883c4646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3524250"/>
            <a:ext cx="3929058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victorborisov.ru/professor/august_24_2009/photo_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0"/>
            <a:ext cx="3929058" cy="2000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://img-fotki.yandex.ru/get/6003/12026539.24/0_7e10b_8002a144_X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785926"/>
            <a:ext cx="2000264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6" name="Picture 10" descr="http://img-fotki.yandex.ru/get/4611/12026539.24/0_7e113_a6bfd9da_XX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15206" y="1785926"/>
            <a:ext cx="1928794" cy="1810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85728"/>
            <a:ext cx="5357818" cy="65722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лебедянских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пещерах ходит множество легенд, почти все они связаны с орудовавшими здесь когда-то разбойниками. По народным преданиям, именно здесь в начале XVI века объявился лихой человек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Кудеяр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Загадочные подземелья есть и в самой Лебедяни. Они связаны с именем еще одного знаменитого разбойника — атамана Тяпки, жившего во времена монголо-татарского ига.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местных бытует предание о существовании под Лебедянью еще нескольких подземных ходов. Один из них начинается под Троицким монастырем и разветвляется в три разные стороны.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adonay-forum.com/index.php?PHPSESSID=0827e0f854567338363e0fa86d42b8ba&amp;action=dlattach;topic=13810.0;attach=23436;ima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3" y="0"/>
            <a:ext cx="3929058" cy="3786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sobory.ru/pic/10150/10180_20130702_0332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857628"/>
            <a:ext cx="3929058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5357818" cy="511971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 из легенд гласит о том, как после поражения на Куликовом поле, Мамай, спасая свою голову, переправлялся с телохранителями у Гусиного брода через безымянную речку и обронил в воду меч. Непростой был меч, изукрашенный драгоценными камнями, чеканным гербом. </a:t>
            </a:r>
            <a:r>
              <a:rPr lang="ru-RU" sz="2000" dirty="0" smtClean="0"/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другой раз не оставил бы хан меча на дне реки, велел бы слугам достать его. Но было не до меча.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остался он на дне, сколько искали потом, не нашли. Реку нарекли с той поры Красивой Мечей.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Троекурово  есть другая легенда. Нарекли будто бы реку Красивой Мечей задолго до прихода на Русь Мамая - в память о стычке богатыря с медведицей.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По-древнерусски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медведица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мечка</a:t>
            </a:r>
            <a:r>
              <a:rPr lang="ru-RU" sz="2000" dirty="0" smtClean="0"/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5715008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Красивая Меча.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cs403218.vk.me/v403218218/6dbc/T3gRf58z6e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0"/>
            <a:ext cx="564357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territa.ru/_ph/954/2/71281340.jpg?148596026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1571612"/>
            <a:ext cx="3643306" cy="5080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2852"/>
            <a:ext cx="4929190" cy="67151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цветов таких, как на Мече, не увидеть  в других местах — больших, во всю ладонь, белых кувшинок. Кувшинку называют северным лотосом. На Мече ее именуют проще: нимфой. На ночь цветы закрываются, а утром по ним можно сверять время.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Закрываются они и в ненастье: в чашечке воздух теплее, чем вокруг. Меча — река недлинная, но с характером, то и дело кружит и, пока минет деревушку, раза три обернется. И повсюду на берегах — анютины глазки. Самый известный в здешних краях цветок. Про него расскажут вам легенду, которая своими корнями восходит к Куликовской битве. Проводила будто бы в грозный год девушка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Анютка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милого в поход, долго ждала его и не знала, что злая стрела мамаева подстерегла храброго витязя, насмерть сразила его вдали от родных мест. Ветры буйные шумели над могилой ратника, цветы вырастали вокруг, и светились они взором ласковым сквозь тьму непроглядную, будто глазки Анютины.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www.photoline.ru/secbase/picpart/1148/11482068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3357562"/>
            <a:ext cx="421481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data7.i.gallery.ru/albums/gallery/124413-0846f-19366134-m750x740-udc9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0"/>
            <a:ext cx="4214810" cy="3405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teyvaz">
      <a:dk1>
        <a:sysClr val="windowText" lastClr="000000"/>
      </a:dk1>
      <a:lt1>
        <a:srgbClr val="000000"/>
      </a:lt1>
      <a:dk2>
        <a:srgbClr val="373E26"/>
      </a:dk2>
      <a:lt2>
        <a:srgbClr val="E5EBF2"/>
      </a:lt2>
      <a:accent1>
        <a:srgbClr val="7C9263"/>
      </a:accent1>
      <a:accent2>
        <a:srgbClr val="0D001E"/>
      </a:accent2>
      <a:accent3>
        <a:srgbClr val="7F7F7F"/>
      </a:accent3>
      <a:accent4>
        <a:srgbClr val="47295D"/>
      </a:accent4>
      <a:accent5>
        <a:srgbClr val="344D6C"/>
      </a:accent5>
      <a:accent6>
        <a:srgbClr val="002060"/>
      </a:accent6>
      <a:hlink>
        <a:srgbClr val="000000"/>
      </a:hlink>
      <a:folHlink>
        <a:srgbClr val="222613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126</TotalTime>
  <Words>1097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Экскурсия по Липецкой области. Маршрут Лебедянь – Красивая Меча – Воргол – Борки.</vt:lpstr>
      <vt:lpstr>                   Лебедянь.</vt:lpstr>
      <vt:lpstr>Слайд 3</vt:lpstr>
      <vt:lpstr>Слайд 4</vt:lpstr>
      <vt:lpstr>Слайд 5</vt:lpstr>
      <vt:lpstr>Слайд 6</vt:lpstr>
      <vt:lpstr>Слайд 7</vt:lpstr>
      <vt:lpstr>Красивая Меча.</vt:lpstr>
      <vt:lpstr>Слайд 9</vt:lpstr>
      <vt:lpstr>Воргольские скалы.</vt:lpstr>
      <vt:lpstr>Слайд 11</vt:lpstr>
      <vt:lpstr>Борки.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Влад</cp:lastModifiedBy>
  <cp:revision>15</cp:revision>
  <dcterms:created xsi:type="dcterms:W3CDTF">2017-02-15T10:03:41Z</dcterms:created>
  <dcterms:modified xsi:type="dcterms:W3CDTF">2020-04-05T16:15:51Z</dcterms:modified>
</cp:coreProperties>
</file>