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08D9-39F7-4A65-A5D6-BB2E89401E1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8B8C1-B88F-4C0A-853F-974F6CD0F0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08D9-39F7-4A65-A5D6-BB2E89401E1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8B8C1-B88F-4C0A-853F-974F6CD0F0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08D9-39F7-4A65-A5D6-BB2E89401E1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8B8C1-B88F-4C0A-853F-974F6CD0F0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08D9-39F7-4A65-A5D6-BB2E89401E1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8B8C1-B88F-4C0A-853F-974F6CD0F0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08D9-39F7-4A65-A5D6-BB2E89401E1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8B8C1-B88F-4C0A-853F-974F6CD0F0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08D9-39F7-4A65-A5D6-BB2E89401E1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8B8C1-B88F-4C0A-853F-974F6CD0F0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08D9-39F7-4A65-A5D6-BB2E89401E1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8B8C1-B88F-4C0A-853F-974F6CD0F0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08D9-39F7-4A65-A5D6-BB2E89401E1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8B8C1-B88F-4C0A-853F-974F6CD0F0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08D9-39F7-4A65-A5D6-BB2E89401E1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8B8C1-B88F-4C0A-853F-974F6CD0F0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08D9-39F7-4A65-A5D6-BB2E89401E1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8B8C1-B88F-4C0A-853F-974F6CD0F0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08D9-39F7-4A65-A5D6-BB2E89401E1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8B8C1-B88F-4C0A-853F-974F6CD0F0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A08D9-39F7-4A65-A5D6-BB2E89401E1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8B8C1-B88F-4C0A-853F-974F6CD0F02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5"/>
            <a:ext cx="7772400" cy="18573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Всероссийский фестиваль колокольного звона «Алексеевские перезвоны»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Users7\USER\Desktop\alekseevsko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214554"/>
            <a:ext cx="7000924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Ярмарка мастеров</a:t>
            </a:r>
            <a:endParaRPr lang="ru-RU" dirty="0"/>
          </a:p>
        </p:txBody>
      </p:sp>
      <p:pic>
        <p:nvPicPr>
          <p:cNvPr id="4" name="Picture 3" descr="D:\Users7\USER\Desktop\Camera\IMG_20190601_0809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85860"/>
            <a:ext cx="4019204" cy="3113116"/>
          </a:xfrm>
          <a:prstGeom prst="rect">
            <a:avLst/>
          </a:prstGeom>
          <a:noFill/>
        </p:spPr>
      </p:pic>
      <p:pic>
        <p:nvPicPr>
          <p:cNvPr id="5" name="Picture 3" descr="D:\Users7\USER\Desktop\Camera\IMG_20190601_0751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143248"/>
            <a:ext cx="4357686" cy="3714752"/>
          </a:xfrm>
          <a:prstGeom prst="rect">
            <a:avLst/>
          </a:prstGeom>
          <a:noFill/>
        </p:spPr>
      </p:pic>
      <p:pic>
        <p:nvPicPr>
          <p:cNvPr id="6" name="Picture 8" descr="D:\Users7\USER\Desktop\plrtenay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1214422"/>
            <a:ext cx="2714644" cy="2000264"/>
          </a:xfrm>
          <a:prstGeom prst="rect">
            <a:avLst/>
          </a:prstGeom>
          <a:noFill/>
        </p:spPr>
      </p:pic>
      <p:pic>
        <p:nvPicPr>
          <p:cNvPr id="7" name="Picture 5" descr="D:\Users7\USER\Desktop\Camera\IMG_20190616_1116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68" y="1142984"/>
            <a:ext cx="1625798" cy="1971675"/>
          </a:xfrm>
          <a:prstGeom prst="rect">
            <a:avLst/>
          </a:prstGeom>
          <a:noFill/>
        </p:spPr>
      </p:pic>
      <p:pic>
        <p:nvPicPr>
          <p:cNvPr id="8" name="Picture 7" descr="D:\Users7\USER\Desktop\Camera\IMG_20190517_12422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85852" y="4357694"/>
            <a:ext cx="2411616" cy="2500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Всероссийский фестиваль колокольного звона «Алексеевские перезвоны»</vt:lpstr>
      <vt:lpstr>Ярмарка мастеров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Всероссийский фестиваль колокольного звона «Алексеевские перезвоны»</dc:title>
  <dc:creator>USER</dc:creator>
  <cp:lastModifiedBy>USER</cp:lastModifiedBy>
  <cp:revision>1</cp:revision>
  <dcterms:created xsi:type="dcterms:W3CDTF">2020-04-05T08:34:04Z</dcterms:created>
  <dcterms:modified xsi:type="dcterms:W3CDTF">2020-04-05T08:39:35Z</dcterms:modified>
</cp:coreProperties>
</file>