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sldIdLst>
    <p:sldId id="394" r:id="rId2"/>
    <p:sldId id="438" r:id="rId3"/>
    <p:sldId id="442" r:id="rId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238BA"/>
    <a:srgbClr val="C690E8"/>
    <a:srgbClr val="660066"/>
    <a:srgbClr val="FF9933"/>
    <a:srgbClr val="FF0000"/>
    <a:srgbClr val="0000CC"/>
    <a:srgbClr val="000066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14" y="-180"/>
      </p:cViewPr>
      <p:guideLst>
        <p:guide orient="horz" pos="2239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D-PanelContent-GrommetsCombin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logo2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014075" y="0"/>
            <a:ext cx="117792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9CE4F-BBC0-4A07-A4E0-43E55A8313B0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DD655-8B3F-47C4-9A7D-B76749FA5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PanelContent-GrommetsCombin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logo2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014075" y="0"/>
            <a:ext cx="1177925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F4BD-836B-4BDF-98C4-1686BC17CA38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6DF67-46EE-485F-8117-4C5AC390B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1142788C-8A21-4913-BBF1-CA41F7861E81}" type="datetimeFigureOut">
              <a:rPr lang="ru-RU"/>
              <a:pPr>
                <a:defRPr/>
              </a:pPr>
              <a:t>05.04.2020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E6B358CA-CDF1-47E3-945D-554A19457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Arial" charset="0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Arial" charset="0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Arial" charset="0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Arial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Заголовок 5"/>
          <p:cNvSpPr txBox="1">
            <a:spLocks/>
          </p:cNvSpPr>
          <p:nvPr/>
        </p:nvSpPr>
        <p:spPr bwMode="auto">
          <a:xfrm>
            <a:off x="696913" y="968375"/>
            <a:ext cx="65659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/>
            <a:endParaRPr lang="ru-RU" sz="2000" b="1">
              <a:solidFill>
                <a:srgbClr val="660066"/>
              </a:solidFill>
            </a:endParaRPr>
          </a:p>
        </p:txBody>
      </p:sp>
      <p:sp>
        <p:nvSpPr>
          <p:cNvPr id="4098" name="Rectangle 7"/>
          <p:cNvSpPr>
            <a:spLocks noGrp="1"/>
          </p:cNvSpPr>
          <p:nvPr>
            <p:ph type="title" idx="4294967295"/>
          </p:nvPr>
        </p:nvSpPr>
        <p:spPr>
          <a:xfrm>
            <a:off x="1295400" y="501650"/>
            <a:ext cx="10021888" cy="704850"/>
          </a:xfrm>
        </p:spPr>
        <p:txBody>
          <a:bodyPr/>
          <a:lstStyle/>
          <a:p>
            <a:r>
              <a:rPr lang="ru-RU" sz="4000" i="1" smtClean="0">
                <a:ln>
                  <a:noFill/>
                </a:ln>
                <a:solidFill>
                  <a:srgbClr val="008000"/>
                </a:solidFill>
              </a:rPr>
              <a:t>«Пейзажи Дона- Батюшки»</a:t>
            </a:r>
          </a:p>
        </p:txBody>
      </p:sp>
      <p:pic>
        <p:nvPicPr>
          <p:cNvPr id="4099" name="Picture 8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330325"/>
            <a:ext cx="5068888" cy="2597150"/>
          </a:xfrm>
          <a:noFill/>
          <a:ln w="38100" cmpd="dbl">
            <a:solidFill>
              <a:srgbClr val="000000"/>
            </a:solidFill>
          </a:ln>
        </p:spPr>
      </p:pic>
      <p:sp>
        <p:nvSpPr>
          <p:cNvPr id="4100" name="Rectangle 8"/>
          <p:cNvSpPr>
            <a:spLocks noGrp="1"/>
          </p:cNvSpPr>
          <p:nvPr>
            <p:ph type="body" sz="half" idx="4294967295"/>
          </p:nvPr>
        </p:nvSpPr>
        <p:spPr>
          <a:xfrm>
            <a:off x="6230938" y="1328738"/>
            <a:ext cx="5430837" cy="45466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000" smtClean="0"/>
              <a:t>     Чудесный пейзаж раскрывается перед нами. Мы находимся на берегу реки Дон, данное местечко (берег)местные жители называют «Синдикат». Река в этом месте глубокая, а течение быстрое.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4900" y="3159125"/>
            <a:ext cx="5429250" cy="3144838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260350" y="3873500"/>
            <a:ext cx="88836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/>
          </a:p>
          <a:p>
            <a:r>
              <a:rPr lang="ru-RU" sz="2000"/>
              <a:t>В километрах шести от хутора Мещеряковского </a:t>
            </a:r>
          </a:p>
          <a:p>
            <a:r>
              <a:rPr lang="ru-RU" sz="2000"/>
              <a:t>протекает величественная река Дон.</a:t>
            </a:r>
          </a:p>
          <a:p>
            <a:r>
              <a:rPr lang="ru-RU" sz="2000"/>
              <a:t>В народе его называю Дон – Батюшка.</a:t>
            </a:r>
          </a:p>
          <a:p>
            <a:r>
              <a:rPr lang="ru-RU" sz="2000"/>
              <a:t>         «Блеща средь полей широких,</a:t>
            </a:r>
          </a:p>
          <a:p>
            <a:r>
              <a:rPr lang="ru-RU" sz="2000"/>
              <a:t>         Вот он льется!... Здравствуй, Дон!</a:t>
            </a:r>
          </a:p>
          <a:p>
            <a:r>
              <a:rPr lang="ru-RU" sz="2000"/>
              <a:t>         От сынов твоих далеких</a:t>
            </a:r>
          </a:p>
          <a:p>
            <a:r>
              <a:rPr lang="ru-RU" sz="2000"/>
              <a:t>         Я привез тебе поклон .»</a:t>
            </a:r>
          </a:p>
          <a:p>
            <a:r>
              <a:rPr lang="ru-RU" sz="2000"/>
              <a:t>                                               А.С Пушкин.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5"/>
          <p:cNvSpPr>
            <a:spLocks noGrp="1"/>
          </p:cNvSpPr>
          <p:nvPr>
            <p:ph type="title" idx="4294967295"/>
          </p:nvPr>
        </p:nvSpPr>
        <p:spPr>
          <a:xfrm>
            <a:off x="665163" y="0"/>
            <a:ext cx="6288087" cy="2451100"/>
          </a:xfrm>
        </p:spPr>
        <p:txBody>
          <a:bodyPr/>
          <a:lstStyle/>
          <a:p>
            <a:pPr algn="just"/>
            <a:r>
              <a:rPr lang="ru-RU" sz="2000" smtClean="0">
                <a:ln>
                  <a:noFill/>
                </a:ln>
              </a:rPr>
              <a:t>	За рекой густой пойменный лес, переходящий в сосновый бор. Берег на другой стороне реки высокий, обрывистый, кое-где отвесный. Над берегом растет густой зеленый камыш. </a:t>
            </a:r>
            <a:r>
              <a:rPr lang="ru-RU" sz="1600" smtClean="0">
                <a:ln>
                  <a:noFill/>
                </a:ln>
              </a:rPr>
              <a:t/>
            </a:r>
            <a:br>
              <a:rPr lang="ru-RU" sz="1600" smtClean="0">
                <a:ln>
                  <a:noFill/>
                </a:ln>
              </a:rPr>
            </a:br>
            <a:endParaRPr lang="ru-RU" sz="1600" smtClean="0">
              <a:ln>
                <a:noFill/>
              </a:ln>
            </a:endParaRPr>
          </a:p>
        </p:txBody>
      </p:sp>
      <p:pic>
        <p:nvPicPr>
          <p:cNvPr id="5122" name="Picture 6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112000" y="503238"/>
            <a:ext cx="4691063" cy="3517900"/>
          </a:xfrm>
          <a:noFill/>
          <a:ln w="38100" cmpd="dbl">
            <a:solidFill>
              <a:srgbClr val="000000"/>
            </a:solidFill>
          </a:ln>
        </p:spPr>
      </p:pic>
      <p:sp>
        <p:nvSpPr>
          <p:cNvPr id="5123" name="Rectangle 8"/>
          <p:cNvSpPr>
            <a:spLocks noGrp="1"/>
          </p:cNvSpPr>
          <p:nvPr>
            <p:ph type="body" sz="half" idx="4294967295"/>
          </p:nvPr>
        </p:nvSpPr>
        <p:spPr>
          <a:xfrm>
            <a:off x="371475" y="1717675"/>
            <a:ext cx="6508750" cy="41576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       Посмотрим налево, вверх по течению, над синей гладью реки поднимаются меловые горы, иссеченные множеством овражков с редкими деревцами диких яблонь и груш, кустами боярышника и шиповника.</a:t>
            </a:r>
          </a:p>
          <a:p>
            <a:pPr algn="just">
              <a:buFont typeface="Arial" charset="0"/>
              <a:buNone/>
            </a:pPr>
            <a:r>
              <a:rPr lang="ru-RU" sz="2000" smtClean="0"/>
              <a:t>	</a:t>
            </a:r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2113" y="3638550"/>
            <a:ext cx="5719762" cy="3030538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n>
                  <a:noFill/>
                </a:ln>
              </a:rPr>
              <a:t>	</a:t>
            </a:r>
          </a:p>
        </p:txBody>
      </p:sp>
      <p:sp>
        <p:nvSpPr>
          <p:cNvPr id="6146" name="Rectangle 8"/>
          <p:cNvSpPr>
            <a:spLocks noGrp="1"/>
          </p:cNvSpPr>
          <p:nvPr>
            <p:ph type="body" sz="half" idx="4294967295"/>
          </p:nvPr>
        </p:nvSpPr>
        <p:spPr>
          <a:xfrm>
            <a:off x="723900" y="460375"/>
            <a:ext cx="5370513" cy="3692525"/>
          </a:xfrm>
        </p:spPr>
        <p:txBody>
          <a:bodyPr/>
          <a:lstStyle/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       </a:t>
            </a:r>
            <a:r>
              <a:rPr lang="ru-RU" sz="2000" smtClean="0">
                <a:solidFill>
                  <a:schemeClr val="tx1"/>
                </a:solidFill>
              </a:rPr>
              <a:t>Направо, вниз по течению, крутой поворот, который быстрым потоком уносит воды на юг Ростовской области. А по берегам пойменные леса, с непролазными зарослями и богатой живой природой.</a:t>
            </a:r>
            <a:br>
              <a:rPr lang="ru-RU" sz="200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	Возле самого берега есть небольшой деревянный плотик. С него можно нырять в воду. Н а середине реки растут прекрасные белые лилии. Достать их не просто, да и ни к чему нарушать эту красоту.</a:t>
            </a: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20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8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8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2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2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20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  <a:buFont typeface="Arial" charset="0"/>
              <a:buNone/>
            </a:pPr>
            <a:endParaRPr lang="ru-RU" sz="1600" smtClean="0">
              <a:solidFill>
                <a:schemeClr val="tx1"/>
              </a:solidFill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07138" y="307975"/>
            <a:ext cx="5457825" cy="3722688"/>
          </a:xfrm>
          <a:noFill/>
          <a:ln w="57150" cmpd="thinThick">
            <a:solidFill>
              <a:srgbClr val="000000"/>
            </a:solidFill>
          </a:ln>
        </p:spPr>
      </p:pic>
      <p:pic>
        <p:nvPicPr>
          <p:cNvPr id="614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938" y="3952875"/>
            <a:ext cx="6434137" cy="2508250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7053263" y="4413250"/>
            <a:ext cx="49482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charset="0"/>
              <a:buNone/>
            </a:pPr>
            <a:r>
              <a:rPr lang="ru-RU"/>
              <a:t>Проект выполнил: Фомичев Станислав, </a:t>
            </a:r>
            <a:r>
              <a:rPr lang="en-US"/>
              <a:t>     </a:t>
            </a:r>
            <a:r>
              <a:rPr lang="ru-RU"/>
              <a:t>учащийся 5 класса</a:t>
            </a:r>
            <a:endParaRPr lang="en-US"/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charset="0"/>
              <a:buNone/>
            </a:pPr>
            <a:r>
              <a:rPr lang="ru-RU"/>
              <a:t> МБОУ Мещеряковской СОШ.</a:t>
            </a:r>
            <a:endParaRPr lang="en-US"/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charset="0"/>
              <a:buNone/>
            </a:pPr>
            <a:r>
              <a:rPr lang="ru-RU"/>
              <a:t> Фото из личного архива.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3575</TotalTime>
  <Words>187</Words>
  <Application>Microsoft Office PowerPoint</Application>
  <PresentationFormat>Произвольный</PresentationFormat>
  <Paragraphs>24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Натуральные материалы</vt:lpstr>
      <vt:lpstr>Натуральные материалы</vt:lpstr>
      <vt:lpstr>Натуральные материалы</vt:lpstr>
      <vt:lpstr>«Пейзажи Дона- Батюшки»</vt:lpstr>
      <vt:lpstr> За рекой густой пойменный лес, переходящий в сосновый бор. Берег на другой стороне реки высокий, обрывистый, кое-где отвесный. Над берегом растет густой зеленый камыш.  </vt:lpstr>
      <vt:lpstr>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Sony</cp:lastModifiedBy>
  <cp:revision>271</cp:revision>
  <dcterms:created xsi:type="dcterms:W3CDTF">2017-01-09T10:38:11Z</dcterms:created>
  <dcterms:modified xsi:type="dcterms:W3CDTF">2020-04-05T12:59:27Z</dcterms:modified>
</cp:coreProperties>
</file>