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6" r:id="rId8"/>
    <p:sldId id="269" r:id="rId9"/>
    <p:sldId id="264" r:id="rId10"/>
    <p:sldId id="267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C4C9-C502-4C57-832F-6F8AF3B2BA1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BFBCF-9C9B-4E47-8E3C-656B898995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C4C9-C502-4C57-832F-6F8AF3B2BA1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BFBCF-9C9B-4E47-8E3C-656B898995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C4C9-C502-4C57-832F-6F8AF3B2BA1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BFBCF-9C9B-4E47-8E3C-656B898995A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C4C9-C502-4C57-832F-6F8AF3B2BA1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BFBCF-9C9B-4E47-8E3C-656B898995A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C4C9-C502-4C57-832F-6F8AF3B2BA1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BFBCF-9C9B-4E47-8E3C-656B898995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C4C9-C502-4C57-832F-6F8AF3B2BA1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BFBCF-9C9B-4E47-8E3C-656B898995A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C4C9-C502-4C57-832F-6F8AF3B2BA1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BFBCF-9C9B-4E47-8E3C-656B898995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C4C9-C502-4C57-832F-6F8AF3B2BA1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BFBCF-9C9B-4E47-8E3C-656B898995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C4C9-C502-4C57-832F-6F8AF3B2BA1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BFBCF-9C9B-4E47-8E3C-656B898995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C4C9-C502-4C57-832F-6F8AF3B2BA1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BFBCF-9C9B-4E47-8E3C-656B898995A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C4C9-C502-4C57-832F-6F8AF3B2BA1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BFBCF-9C9B-4E47-8E3C-656B898995A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F05C4C9-C502-4C57-832F-6F8AF3B2BA14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ABBFBCF-9C9B-4E47-8E3C-656B898995A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ennsmith2000@mail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Future Simple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Будущее Простое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01788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675467"/>
            <a:ext cx="8020413" cy="345069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/>
              <a:t>Ставим вопросительное слово перед вспомогательным глаголом, </a:t>
            </a:r>
            <a:r>
              <a:rPr lang="ru-RU" sz="2400" dirty="0" smtClean="0"/>
              <a:t>а из </a:t>
            </a:r>
            <a:r>
              <a:rPr lang="ru-RU" sz="2400" dirty="0"/>
              <a:t>общего вопроса убираем выделенную </a:t>
            </a:r>
            <a:r>
              <a:rPr lang="ru-RU" sz="2400" dirty="0" smtClean="0"/>
              <a:t>часть:</a:t>
            </a:r>
            <a:endParaRPr lang="en-US" sz="2400" dirty="0"/>
          </a:p>
          <a:p>
            <a:pPr marL="0" indent="0">
              <a:buNone/>
            </a:pPr>
            <a:r>
              <a:rPr lang="en-US" u="sng" dirty="0"/>
              <a:t>to the Zoo </a:t>
            </a:r>
            <a:r>
              <a:rPr lang="en-US" dirty="0"/>
              <a:t>– where? </a:t>
            </a:r>
            <a:r>
              <a:rPr lang="ru-RU" dirty="0"/>
              <a:t>(куда)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/>
              <a:t> </a:t>
            </a:r>
            <a:r>
              <a:rPr lang="en-US" dirty="0" smtClean="0"/>
              <a:t>  Will you go </a:t>
            </a:r>
            <a:r>
              <a:rPr lang="en-US" u="sng" dirty="0" smtClean="0"/>
              <a:t>to the Zoo </a:t>
            </a:r>
            <a:r>
              <a:rPr lang="en-US" dirty="0" smtClean="0"/>
              <a:t>next Sunday?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en-US" dirty="0" smtClean="0"/>
              <a:t>                 Where will </a:t>
            </a:r>
            <a:r>
              <a:rPr lang="en-US" dirty="0"/>
              <a:t>you go </a:t>
            </a:r>
            <a:r>
              <a:rPr lang="en-US" dirty="0" smtClean="0"/>
              <a:t>                    next </a:t>
            </a:r>
            <a:r>
              <a:rPr lang="en-US" dirty="0"/>
              <a:t>Sunday?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dirty="0" smtClean="0"/>
              <a:t>У нас получилось идеальное вопросительное предложение!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Future Simple (</a:t>
            </a:r>
            <a:r>
              <a:rPr lang="ru-RU" dirty="0" smtClean="0"/>
              <a:t>специальный вопрос</a:t>
            </a:r>
            <a:r>
              <a:rPr lang="en-US" dirty="0" smtClean="0"/>
              <a:t>)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699792" y="4493933"/>
            <a:ext cx="1728192" cy="269120"/>
          </a:xfrm>
          <a:prstGeom prst="straightConnector1">
            <a:avLst/>
          </a:prstGeom>
          <a:ln w="317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9127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/>
              <a:t>Задай вопросы к выделенным частям предложения: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My parents will buy </a:t>
            </a:r>
            <a:r>
              <a:rPr lang="en-US" u="sng" dirty="0" smtClean="0"/>
              <a:t>a new bike </a:t>
            </a:r>
            <a:r>
              <a:rPr lang="en-US" dirty="0" smtClean="0"/>
              <a:t>for me.</a:t>
            </a:r>
          </a:p>
          <a:p>
            <a:pPr marL="0" indent="0">
              <a:buNone/>
            </a:pPr>
            <a:r>
              <a:rPr lang="en-US" dirty="0" smtClean="0"/>
              <a:t>My friend will wear a new dress </a:t>
            </a:r>
            <a:r>
              <a:rPr lang="en-US" u="sng" dirty="0" smtClean="0"/>
              <a:t>tomorrow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ru-RU" sz="2400" dirty="0" smtClean="0"/>
              <a:t>Ответы пришли на почту: </a:t>
            </a:r>
            <a:r>
              <a:rPr lang="en-US" sz="2400" dirty="0" smtClean="0">
                <a:hlinkClick r:id="rId2"/>
              </a:rPr>
              <a:t>ennsmith2000@mail.ru</a:t>
            </a:r>
            <a:endParaRPr lang="en-US" sz="2400" dirty="0" smtClean="0"/>
          </a:p>
          <a:p>
            <a:pPr marL="0" indent="0">
              <a:buNone/>
            </a:pPr>
            <a:r>
              <a:rPr lang="ru-RU" dirty="0" smtClean="0"/>
              <a:t>Если не умеешь сам, попроси  родителей!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it yourself! (</a:t>
            </a:r>
            <a:r>
              <a:rPr lang="ru-RU" dirty="0" smtClean="0"/>
              <a:t>Сделай сам!)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7063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  <a:scene3d>
            <a:camera prst="orthographicFront"/>
            <a:lightRig rig="threePt" dir="t"/>
          </a:scene3d>
          <a:sp3d extrusionH="76200" contourW="12700">
            <a:bevelB prst="slope"/>
            <a:extrusionClr>
              <a:schemeClr val="accent2">
                <a:lumMod val="60000"/>
                <a:lumOff val="40000"/>
              </a:schemeClr>
            </a:extrusionClr>
            <a:contourClr>
              <a:schemeClr val="accent2">
                <a:lumMod val="75000"/>
              </a:schemeClr>
            </a:contourClr>
          </a:sp3d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en-US" dirty="0" smtClean="0"/>
          </a:p>
          <a:p>
            <a:pPr marL="0" indent="0" algn="ctr">
              <a:buNone/>
            </a:pPr>
            <a:r>
              <a:rPr lang="ru-RU" dirty="0" smtClean="0"/>
              <a:t>если </a:t>
            </a:r>
            <a:r>
              <a:rPr lang="ru-RU" dirty="0" smtClean="0"/>
              <a:t>хотим рассказать о планах на будущее:</a:t>
            </a:r>
          </a:p>
          <a:p>
            <a:pPr marL="0" indent="0">
              <a:buNone/>
            </a:pPr>
            <a:r>
              <a:rPr lang="en-US" dirty="0" smtClean="0"/>
              <a:t>                              </a:t>
            </a:r>
            <a:r>
              <a:rPr lang="ru-RU" dirty="0" smtClean="0"/>
              <a:t>  </a:t>
            </a:r>
            <a:r>
              <a:rPr lang="en-US" dirty="0" smtClean="0"/>
              <a:t>                 </a:t>
            </a:r>
          </a:p>
          <a:p>
            <a:pPr marL="0" indent="0">
              <a:buNone/>
            </a:pPr>
            <a:r>
              <a:rPr lang="en-US" dirty="0" smtClean="0"/>
              <a:t>				will </a:t>
            </a:r>
            <a:r>
              <a:rPr lang="en-US" dirty="0" smtClean="0"/>
              <a:t>+ V</a:t>
            </a:r>
            <a:endParaRPr lang="ru-RU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/>
              <a:t>	</a:t>
            </a:r>
            <a:r>
              <a:rPr lang="en-US" dirty="0" smtClean="0"/>
              <a:t>I </a:t>
            </a:r>
            <a:r>
              <a:rPr lang="en-US" b="1" dirty="0" smtClean="0"/>
              <a:t>will go </a:t>
            </a:r>
            <a:r>
              <a:rPr lang="en-US" dirty="0" smtClean="0"/>
              <a:t>to the Zoo next Sunday.</a:t>
            </a:r>
          </a:p>
          <a:p>
            <a:pPr marL="0" indent="0" algn="ctr">
              <a:buNone/>
            </a:pPr>
            <a:r>
              <a:rPr lang="en-US" dirty="0" smtClean="0"/>
              <a:t>	My parents </a:t>
            </a:r>
            <a:r>
              <a:rPr lang="en-US" b="1" dirty="0" smtClean="0"/>
              <a:t>will buy </a:t>
            </a:r>
            <a:r>
              <a:rPr lang="en-US" dirty="0" smtClean="0"/>
              <a:t>a bike for me.</a:t>
            </a:r>
          </a:p>
          <a:p>
            <a:pPr marL="0" indent="0" algn="ctr">
              <a:buNone/>
            </a:pPr>
            <a:r>
              <a:rPr lang="en-US" dirty="0" smtClean="0"/>
              <a:t>    My friend </a:t>
            </a:r>
            <a:r>
              <a:rPr lang="en-US" b="1" dirty="0" smtClean="0"/>
              <a:t>will wear </a:t>
            </a:r>
            <a:r>
              <a:rPr lang="en-US" dirty="0" smtClean="0"/>
              <a:t>a new dress tomorrow.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Simple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9298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В английском предложении всегда </a:t>
            </a:r>
            <a:r>
              <a:rPr lang="ru-RU" dirty="0" smtClean="0"/>
              <a:t>есть отрицательная частица </a:t>
            </a:r>
            <a:r>
              <a:rPr lang="en-US" dirty="0" smtClean="0"/>
              <a:t>NOT </a:t>
            </a:r>
            <a:r>
              <a:rPr lang="ru-RU" dirty="0" smtClean="0"/>
              <a:t>после вспомогательного глагола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Есть полная форма: </a:t>
            </a:r>
            <a:r>
              <a:rPr lang="en-US" i="1" dirty="0" smtClean="0"/>
              <a:t>does not, are not, did not</a:t>
            </a:r>
            <a:endParaRPr lang="ru-RU" i="1" dirty="0" smtClean="0"/>
          </a:p>
          <a:p>
            <a:pPr marL="0" indent="0" algn="ctr">
              <a:buNone/>
            </a:pPr>
            <a:r>
              <a:rPr lang="ru-RU" dirty="0" smtClean="0"/>
              <a:t>Есть и краткая:</a:t>
            </a:r>
            <a:r>
              <a:rPr lang="en-US" dirty="0" smtClean="0"/>
              <a:t> </a:t>
            </a:r>
            <a:r>
              <a:rPr lang="en-US" i="1" dirty="0" smtClean="0"/>
              <a:t>doesn’t, aren’t, didn’t</a:t>
            </a:r>
            <a:endParaRPr lang="en-US" i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Отрицательные предложения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2932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			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b="1" dirty="0" smtClean="0"/>
              <a:t>will </a:t>
            </a:r>
            <a:r>
              <a:rPr lang="en-US" b="1" dirty="0" smtClean="0"/>
              <a:t>+ not + v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  I </a:t>
            </a:r>
            <a:r>
              <a:rPr lang="en-US" b="1" u="sng" dirty="0" smtClean="0"/>
              <a:t>will not</a:t>
            </a:r>
            <a:r>
              <a:rPr lang="en-US" b="1" dirty="0" smtClean="0"/>
              <a:t> </a:t>
            </a:r>
            <a:r>
              <a:rPr lang="en-US" dirty="0" smtClean="0"/>
              <a:t>go to the Zoo next Sunday.</a:t>
            </a:r>
          </a:p>
          <a:p>
            <a:pPr marL="0" indent="0" algn="ctr">
              <a:buNone/>
            </a:pPr>
            <a:r>
              <a:rPr lang="en-US" dirty="0" smtClean="0"/>
              <a:t>  My </a:t>
            </a:r>
            <a:r>
              <a:rPr lang="en-US" dirty="0" smtClean="0"/>
              <a:t>parents </a:t>
            </a:r>
            <a:r>
              <a:rPr lang="en-US" b="1" u="sng" dirty="0"/>
              <a:t>will not</a:t>
            </a:r>
            <a:r>
              <a:rPr lang="en-US" b="1" dirty="0"/>
              <a:t> </a:t>
            </a:r>
            <a:r>
              <a:rPr lang="en-US" dirty="0"/>
              <a:t>buy </a:t>
            </a:r>
            <a:r>
              <a:rPr lang="en-US" dirty="0" smtClean="0"/>
              <a:t>a bike for me.</a:t>
            </a:r>
          </a:p>
          <a:p>
            <a:pPr marL="0" indent="0" algn="ctr">
              <a:buNone/>
            </a:pPr>
            <a:r>
              <a:rPr lang="en-US" dirty="0" smtClean="0"/>
              <a:t>  My </a:t>
            </a:r>
            <a:r>
              <a:rPr lang="en-US" dirty="0" smtClean="0"/>
              <a:t>friend </a:t>
            </a:r>
            <a:r>
              <a:rPr lang="en-US" b="1" u="sng" dirty="0"/>
              <a:t>will not</a:t>
            </a:r>
            <a:r>
              <a:rPr lang="en-US" b="1" dirty="0"/>
              <a:t> </a:t>
            </a:r>
            <a:r>
              <a:rPr lang="en-US" dirty="0"/>
              <a:t>wear </a:t>
            </a:r>
            <a:r>
              <a:rPr lang="en-US" dirty="0" smtClean="0"/>
              <a:t>a new dress tomorrow. </a:t>
            </a:r>
            <a:endParaRPr lang="ru-RU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Simple (-)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754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			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 smtClean="0"/>
              <a:t>will </a:t>
            </a:r>
            <a:r>
              <a:rPr lang="en-US" dirty="0" smtClean="0"/>
              <a:t>+ </a:t>
            </a:r>
            <a:r>
              <a:rPr lang="en-US" dirty="0" smtClean="0"/>
              <a:t>not = </a:t>
            </a:r>
            <a:r>
              <a:rPr lang="en-US" sz="3200" dirty="0" smtClean="0"/>
              <a:t>won’t</a:t>
            </a:r>
            <a:endParaRPr lang="en-US" sz="32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/>
              <a:t>I </a:t>
            </a:r>
            <a:r>
              <a:rPr lang="en-US" i="1" u="sng" dirty="0"/>
              <a:t>won’t</a:t>
            </a:r>
            <a:r>
              <a:rPr lang="en-US" dirty="0"/>
              <a:t> </a:t>
            </a:r>
            <a:r>
              <a:rPr lang="en-US" dirty="0" smtClean="0"/>
              <a:t>go to the Zoo next Sunday.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/>
              <a:t>My </a:t>
            </a:r>
            <a:r>
              <a:rPr lang="en-US" dirty="0" smtClean="0"/>
              <a:t>parents </a:t>
            </a:r>
            <a:r>
              <a:rPr lang="en-US" i="1" u="sng" dirty="0"/>
              <a:t>won’t</a:t>
            </a:r>
            <a:r>
              <a:rPr lang="en-US" dirty="0"/>
              <a:t> </a:t>
            </a:r>
            <a:r>
              <a:rPr lang="en-US" dirty="0" smtClean="0"/>
              <a:t>buy a bike for me.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/>
              <a:t>My </a:t>
            </a:r>
            <a:r>
              <a:rPr lang="en-US" dirty="0" smtClean="0"/>
              <a:t>friend </a:t>
            </a:r>
            <a:r>
              <a:rPr lang="en-US" i="1" u="sng" dirty="0"/>
              <a:t>won’t</a:t>
            </a:r>
            <a:r>
              <a:rPr lang="en-US" dirty="0"/>
              <a:t> </a:t>
            </a:r>
            <a:r>
              <a:rPr lang="en-US" dirty="0" smtClean="0"/>
              <a:t>wear a new dress tomorrow. </a:t>
            </a:r>
            <a:endParaRPr lang="ru-RU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Simple (-)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6119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Чтобы </a:t>
            </a:r>
            <a:r>
              <a:rPr lang="ru-RU" dirty="0" smtClean="0"/>
              <a:t>задать общий </a:t>
            </a:r>
            <a:r>
              <a:rPr lang="ru-RU" dirty="0" smtClean="0"/>
              <a:t>вопрос в </a:t>
            </a:r>
            <a:r>
              <a:rPr lang="ru-RU" dirty="0"/>
              <a:t>английском предложении , </a:t>
            </a:r>
            <a:r>
              <a:rPr lang="ru-RU" dirty="0" smtClean="0"/>
              <a:t>надо вспомогательный глагол поставить на первое место (перед подлежащим).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           I like milk</a:t>
            </a:r>
            <a:r>
              <a:rPr lang="en-US" dirty="0" smtClean="0"/>
              <a:t>.</a:t>
            </a:r>
            <a:r>
              <a:rPr lang="ru-RU" dirty="0" smtClean="0"/>
              <a:t>               </a:t>
            </a:r>
            <a:r>
              <a:rPr lang="en-US" b="1" i="1" dirty="0" smtClean="0"/>
              <a:t>Do</a:t>
            </a:r>
            <a:r>
              <a:rPr lang="en-US" dirty="0" smtClean="0"/>
              <a:t> </a:t>
            </a:r>
            <a:r>
              <a:rPr lang="en-US" dirty="0" smtClean="0"/>
              <a:t>you like milk?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He </a:t>
            </a:r>
            <a:r>
              <a:rPr lang="en-US" b="1" i="1" dirty="0" smtClean="0"/>
              <a:t>is</a:t>
            </a:r>
            <a:r>
              <a:rPr lang="en-US" dirty="0" smtClean="0"/>
              <a:t>  playing now. </a:t>
            </a:r>
            <a:r>
              <a:rPr lang="ru-RU" dirty="0" smtClean="0"/>
              <a:t>          </a:t>
            </a:r>
            <a:r>
              <a:rPr lang="en-US" b="1" i="1" dirty="0" smtClean="0"/>
              <a:t>Is</a:t>
            </a:r>
            <a:r>
              <a:rPr lang="en-US" dirty="0" smtClean="0"/>
              <a:t> </a:t>
            </a:r>
            <a:r>
              <a:rPr lang="en-US" dirty="0" smtClean="0"/>
              <a:t>he playing now?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Вопросительные предложения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0592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496944" cy="4525963"/>
          </a:xfrm>
          <a:scene3d>
            <a:camera prst="orthographicFront"/>
            <a:lightRig rig="threePt" dir="t"/>
          </a:scene3d>
          <a:sp3d extrusionH="76200" contourW="12700">
            <a:bevelB prst="slope"/>
            <a:extrusionClr>
              <a:schemeClr val="accent2">
                <a:lumMod val="60000"/>
                <a:lumOff val="40000"/>
              </a:schemeClr>
            </a:extrusionClr>
            <a:contourClr>
              <a:schemeClr val="accent2">
                <a:lumMod val="75000"/>
              </a:schemeClr>
            </a:contourClr>
          </a:sp3d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I      will </a:t>
            </a:r>
            <a:r>
              <a:rPr lang="en-US" dirty="0"/>
              <a:t>go to the Zoo next </a:t>
            </a:r>
            <a:r>
              <a:rPr lang="en-US" dirty="0" smtClean="0"/>
              <a:t>Sunday.</a:t>
            </a:r>
          </a:p>
          <a:p>
            <a:pPr marL="0" indent="0">
              <a:buNone/>
            </a:pPr>
            <a:r>
              <a:rPr lang="en-US" dirty="0" smtClean="0"/>
              <a:t>                 Will you         go </a:t>
            </a:r>
            <a:r>
              <a:rPr lang="en-US" dirty="0" smtClean="0"/>
              <a:t>to the Zoo next </a:t>
            </a:r>
            <a:r>
              <a:rPr lang="en-US" dirty="0" smtClean="0"/>
              <a:t>Sunday?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</a:t>
            </a:r>
          </a:p>
          <a:p>
            <a:pPr marL="0" indent="0">
              <a:buNone/>
            </a:pPr>
            <a:r>
              <a:rPr lang="en-US" dirty="0" smtClean="0"/>
              <a:t>		My </a:t>
            </a:r>
            <a:r>
              <a:rPr lang="en-US" dirty="0"/>
              <a:t>parents will buy a bike for </a:t>
            </a:r>
            <a:r>
              <a:rPr lang="en-US" dirty="0" smtClean="0"/>
              <a:t>me.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Will your parents         buy </a:t>
            </a:r>
            <a:r>
              <a:rPr lang="en-US" dirty="0"/>
              <a:t>a bike for </a:t>
            </a:r>
            <a:r>
              <a:rPr lang="en-US" dirty="0" smtClean="0"/>
              <a:t>you?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smtClean="0"/>
              <a:t>    </a:t>
            </a:r>
          </a:p>
          <a:p>
            <a:pPr marL="0" indent="0">
              <a:buNone/>
            </a:pPr>
            <a:r>
              <a:rPr lang="en-US" dirty="0" smtClean="0"/>
              <a:t>                      My </a:t>
            </a:r>
            <a:r>
              <a:rPr lang="en-US" dirty="0" smtClean="0"/>
              <a:t>friend </a:t>
            </a:r>
            <a:r>
              <a:rPr lang="en-US" dirty="0" smtClean="0"/>
              <a:t>  will </a:t>
            </a:r>
            <a:r>
              <a:rPr lang="en-US" dirty="0" smtClean="0"/>
              <a:t>wear a new dress tomorrow</a:t>
            </a:r>
            <a:r>
              <a:rPr lang="en-US" dirty="0"/>
              <a:t>. </a:t>
            </a:r>
            <a:r>
              <a:rPr lang="en-US" dirty="0" smtClean="0"/>
              <a:t>        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Will your friend          wear a </a:t>
            </a:r>
            <a:r>
              <a:rPr lang="en-US" dirty="0"/>
              <a:t>new dress </a:t>
            </a:r>
            <a:r>
              <a:rPr lang="en-US" dirty="0" smtClean="0"/>
              <a:t>tomorrow?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</a:t>
            </a:r>
            <a:r>
              <a:rPr lang="en-US" dirty="0" smtClean="0"/>
              <a:t>Simple (?)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127920" y="2256803"/>
            <a:ext cx="859904" cy="144016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5765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496944" cy="4968552"/>
          </a:xfrm>
          <a:scene3d>
            <a:camera prst="orthographicFront"/>
            <a:lightRig rig="threePt" dir="t"/>
          </a:scene3d>
          <a:sp3d extrusionH="76200" contourW="12700">
            <a:bevelB prst="slope"/>
            <a:extrusionClr>
              <a:schemeClr val="accent2">
                <a:lumMod val="60000"/>
                <a:lumOff val="40000"/>
              </a:schemeClr>
            </a:extrusionClr>
            <a:contourClr>
              <a:schemeClr val="accent2">
                <a:lumMod val="75000"/>
              </a:schemeClr>
            </a:contourClr>
          </a:sp3d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Will you  go </a:t>
            </a:r>
            <a:r>
              <a:rPr lang="en-US" dirty="0" smtClean="0"/>
              <a:t>to the Zoo next </a:t>
            </a:r>
            <a:r>
              <a:rPr lang="en-US" dirty="0" smtClean="0"/>
              <a:t>Sunday?</a:t>
            </a:r>
          </a:p>
          <a:p>
            <a:pPr marL="0" indent="0" algn="ctr">
              <a:buNone/>
            </a:pPr>
            <a:r>
              <a:rPr lang="en-US" dirty="0" smtClean="0"/>
              <a:t>+ Yes, I will.</a:t>
            </a:r>
          </a:p>
          <a:p>
            <a:pPr marL="0" indent="0" algn="ctr">
              <a:buNone/>
            </a:pPr>
            <a:r>
              <a:rPr lang="en-US" dirty="0" smtClean="0"/>
              <a:t>- No, I won’t.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</a:t>
            </a:r>
          </a:p>
          <a:p>
            <a:pPr marL="0" indent="0">
              <a:buNone/>
            </a:pPr>
            <a:r>
              <a:rPr lang="en-US" dirty="0" smtClean="0"/>
              <a:t>		 Will your </a:t>
            </a:r>
            <a:r>
              <a:rPr lang="en-US" dirty="0"/>
              <a:t>parents </a:t>
            </a:r>
            <a:r>
              <a:rPr lang="en-US" dirty="0" smtClean="0"/>
              <a:t>buy </a:t>
            </a:r>
            <a:r>
              <a:rPr lang="en-US" dirty="0"/>
              <a:t>a bike for </a:t>
            </a:r>
            <a:r>
              <a:rPr lang="en-US" dirty="0" smtClean="0"/>
              <a:t>you?</a:t>
            </a:r>
          </a:p>
          <a:p>
            <a:pPr marL="0" indent="0" algn="ctr">
              <a:buNone/>
            </a:pPr>
            <a:r>
              <a:rPr lang="en-US" dirty="0"/>
              <a:t>+ Yes, </a:t>
            </a:r>
            <a:r>
              <a:rPr lang="en-US" dirty="0" smtClean="0"/>
              <a:t>they </a:t>
            </a:r>
            <a:r>
              <a:rPr lang="en-US" dirty="0"/>
              <a:t>will.</a:t>
            </a:r>
          </a:p>
          <a:p>
            <a:pPr algn="ctr">
              <a:buFontTx/>
              <a:buChar char="-"/>
            </a:pPr>
            <a:r>
              <a:rPr lang="en-US" dirty="0" smtClean="0"/>
              <a:t>No</a:t>
            </a:r>
            <a:r>
              <a:rPr lang="en-US" dirty="0"/>
              <a:t>, </a:t>
            </a:r>
            <a:r>
              <a:rPr lang="en-US" dirty="0" smtClean="0"/>
              <a:t>they won’t.</a:t>
            </a:r>
            <a:r>
              <a:rPr lang="en-US" dirty="0" smtClean="0"/>
              <a:t> </a:t>
            </a:r>
          </a:p>
          <a:p>
            <a:pPr algn="ctr">
              <a:buFontTx/>
              <a:buChar char="-"/>
            </a:pPr>
            <a:r>
              <a:rPr lang="en-US" dirty="0" smtClean="0"/>
              <a:t>                     </a:t>
            </a:r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n-US" dirty="0" smtClean="0"/>
              <a:t>           Will your friend  wear a </a:t>
            </a:r>
            <a:r>
              <a:rPr lang="en-US" dirty="0"/>
              <a:t>new dress </a:t>
            </a:r>
            <a:r>
              <a:rPr lang="en-US" dirty="0" smtClean="0"/>
              <a:t>tomorrow?</a:t>
            </a:r>
          </a:p>
          <a:p>
            <a:pPr marL="0" indent="0" algn="ctr">
              <a:buNone/>
            </a:pPr>
            <a:r>
              <a:rPr lang="en-US" dirty="0"/>
              <a:t>+ Yes, </a:t>
            </a:r>
            <a:r>
              <a:rPr lang="en-US" dirty="0" smtClean="0"/>
              <a:t>(s)he will</a:t>
            </a:r>
            <a:r>
              <a:rPr lang="en-US" dirty="0"/>
              <a:t>.</a:t>
            </a:r>
          </a:p>
          <a:p>
            <a:pPr marL="0" indent="0" algn="ctr">
              <a:buNone/>
            </a:pPr>
            <a:r>
              <a:rPr lang="en-US" dirty="0"/>
              <a:t>- No, (s)he </a:t>
            </a:r>
            <a:r>
              <a:rPr lang="en-US" dirty="0" smtClean="0"/>
              <a:t>won’t</a:t>
            </a:r>
            <a:r>
              <a:rPr lang="en-US" dirty="0"/>
              <a:t>.                     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</a:t>
            </a:r>
            <a:r>
              <a:rPr lang="en-US" dirty="0" smtClean="0"/>
              <a:t>Simple (yes/no answer)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042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675467"/>
            <a:ext cx="7948405" cy="34506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Нам надо задать вопрос к выделенной части предложения.</a:t>
            </a:r>
          </a:p>
          <a:p>
            <a:pPr marL="0" indent="0" algn="ctr">
              <a:buNone/>
            </a:pPr>
            <a:r>
              <a:rPr lang="en-US" dirty="0" smtClean="0"/>
              <a:t>I will go </a:t>
            </a:r>
            <a:r>
              <a:rPr lang="en-US" u="sng" dirty="0" smtClean="0"/>
              <a:t>to the Zoo </a:t>
            </a:r>
            <a:r>
              <a:rPr lang="en-US" dirty="0" smtClean="0"/>
              <a:t>next Sunday.</a:t>
            </a: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400" dirty="0" smtClean="0"/>
              <a:t>За основу берем общий вопрос:</a:t>
            </a:r>
          </a:p>
          <a:p>
            <a:pPr marL="0" indent="0" algn="ctr">
              <a:buNone/>
            </a:pPr>
            <a:r>
              <a:rPr lang="ru-RU" dirty="0"/>
              <a:t> </a:t>
            </a:r>
            <a:r>
              <a:rPr lang="en-US" dirty="0" smtClean="0"/>
              <a:t>Will you go </a:t>
            </a:r>
            <a:r>
              <a:rPr lang="en-US" u="sng" dirty="0" smtClean="0"/>
              <a:t>to the Zoo </a:t>
            </a:r>
            <a:r>
              <a:rPr lang="en-US" dirty="0" smtClean="0"/>
              <a:t>next Sunday?</a:t>
            </a: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dirty="0" smtClean="0"/>
              <a:t>Теперь надо подобрать вопросительное слово к выделенной части:  </a:t>
            </a:r>
          </a:p>
          <a:p>
            <a:pPr marL="0" indent="0" algn="ctr">
              <a:buNone/>
            </a:pPr>
            <a:r>
              <a:rPr lang="en-US" u="sng" dirty="0"/>
              <a:t>to the </a:t>
            </a:r>
            <a:r>
              <a:rPr lang="en-US" u="sng" dirty="0" smtClean="0"/>
              <a:t>Zoo </a:t>
            </a:r>
            <a:r>
              <a:rPr lang="en-US" dirty="0" smtClean="0"/>
              <a:t>– where? </a:t>
            </a:r>
            <a:r>
              <a:rPr lang="ru-RU" dirty="0" smtClean="0"/>
              <a:t>(куда)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Future Simple (</a:t>
            </a:r>
            <a:r>
              <a:rPr lang="ru-RU" dirty="0" smtClean="0"/>
              <a:t>специальный вопрос</a:t>
            </a:r>
            <a:r>
              <a:rPr lang="en-US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37080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172</TotalTime>
  <Words>313</Words>
  <Application>Microsoft Office PowerPoint</Application>
  <PresentationFormat>Экран (4:3)</PresentationFormat>
  <Paragraphs>85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Future Simple</vt:lpstr>
      <vt:lpstr>Future Simple</vt:lpstr>
      <vt:lpstr>Отрицательные предложения</vt:lpstr>
      <vt:lpstr>Future Simple (-)</vt:lpstr>
      <vt:lpstr>Future Simple (-)</vt:lpstr>
      <vt:lpstr>Вопросительные предложения</vt:lpstr>
      <vt:lpstr>Future Simple (?)</vt:lpstr>
      <vt:lpstr>Future Simple (yes/no answer)</vt:lpstr>
      <vt:lpstr>Future Simple (специальный вопрос)</vt:lpstr>
      <vt:lpstr>Future Simple (специальный вопрос)</vt:lpstr>
      <vt:lpstr>Do it yourself! (Сделай сам!)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Simple</dc:title>
  <dc:creator>teacher</dc:creator>
  <cp:lastModifiedBy>teacher</cp:lastModifiedBy>
  <cp:revision>14</cp:revision>
  <dcterms:created xsi:type="dcterms:W3CDTF">2020-04-05T16:06:38Z</dcterms:created>
  <dcterms:modified xsi:type="dcterms:W3CDTF">2020-04-05T20:34:37Z</dcterms:modified>
</cp:coreProperties>
</file>