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61" r:id="rId3"/>
    <p:sldId id="263" r:id="rId4"/>
    <p:sldId id="259" r:id="rId5"/>
    <p:sldId id="260" r:id="rId6"/>
    <p:sldId id="256" r:id="rId7"/>
    <p:sldId id="269" r:id="rId8"/>
    <p:sldId id="267" r:id="rId9"/>
    <p:sldId id="270" r:id="rId10"/>
    <p:sldId id="271" r:id="rId11"/>
    <p:sldId id="272" r:id="rId12"/>
    <p:sldId id="273" r:id="rId13"/>
    <p:sldId id="274" r:id="rId14"/>
    <p:sldId id="275" r:id="rId15"/>
    <p:sldId id="276" r:id="rId16"/>
    <p:sldId id="277" r:id="rId17"/>
    <p:sldId id="278" r:id="rId18"/>
    <p:sldId id="266"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1284" y="-90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05.04.2020</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05.04.2020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05.04.2020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05.04.2020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05.04.2020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05.04.2020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05.04.2020</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image" Target="../media/image36.wmf"/><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1.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image" Target="../media/image47.jpeg"/><Relationship Id="rId2" Type="http://schemas.openxmlformats.org/officeDocument/2006/relationships/image" Target="../media/image42.wmf"/><Relationship Id="rId1" Type="http://schemas.openxmlformats.org/officeDocument/2006/relationships/slideLayout" Target="../slideLayouts/slideLayout7.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1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wmf"/><Relationship Id="rId1" Type="http://schemas.openxmlformats.org/officeDocument/2006/relationships/slideLayout" Target="../slideLayouts/slideLayout7.xml"/><Relationship Id="rId5" Type="http://schemas.openxmlformats.org/officeDocument/2006/relationships/image" Target="../media/image51.wmf"/><Relationship Id="rId4" Type="http://schemas.openxmlformats.org/officeDocument/2006/relationships/image" Target="../media/image50.jpeg"/></Relationships>
</file>

<file path=ppt/slides/_rels/slide1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wmf"/><Relationship Id="rId1" Type="http://schemas.openxmlformats.org/officeDocument/2006/relationships/slideLayout" Target="../slideLayouts/slideLayout7.xml"/><Relationship Id="rId5" Type="http://schemas.openxmlformats.org/officeDocument/2006/relationships/image" Target="../media/image55.wmf"/><Relationship Id="rId4" Type="http://schemas.openxmlformats.org/officeDocument/2006/relationships/image" Target="../media/image54.png"/></Relationships>
</file>

<file path=ppt/slides/_rels/slide1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wmf"/><Relationship Id="rId1" Type="http://schemas.openxmlformats.org/officeDocument/2006/relationships/slideLayout" Target="../slideLayouts/slideLayout7.xml"/><Relationship Id="rId5" Type="http://schemas.openxmlformats.org/officeDocument/2006/relationships/image" Target="../media/image59.jpeg"/><Relationship Id="rId4" Type="http://schemas.openxmlformats.org/officeDocument/2006/relationships/image" Target="../media/image58.jpeg"/></Relationships>
</file>

<file path=ppt/slides/_rels/slide1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wmf"/><Relationship Id="rId1" Type="http://schemas.openxmlformats.org/officeDocument/2006/relationships/slideLayout" Target="../slideLayouts/slideLayout7.xml"/><Relationship Id="rId6" Type="http://schemas.openxmlformats.org/officeDocument/2006/relationships/image" Target="../media/image64.jpeg"/><Relationship Id="rId5" Type="http://schemas.openxmlformats.org/officeDocument/2006/relationships/image" Target="../media/image63.png"/><Relationship Id="rId4" Type="http://schemas.openxmlformats.org/officeDocument/2006/relationships/image" Target="../media/image62.jpeg"/></Relationships>
</file>

<file path=ppt/slides/_rels/slide16.x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image" Target="../media/image65.wmf"/><Relationship Id="rId1" Type="http://schemas.openxmlformats.org/officeDocument/2006/relationships/slideLayout" Target="../slideLayouts/slideLayout7.xml"/><Relationship Id="rId4" Type="http://schemas.openxmlformats.org/officeDocument/2006/relationships/image" Target="../media/image67.wmf"/></Relationships>
</file>

<file path=ppt/slides/_rels/slide17.x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slideLayout" Target="../slideLayouts/slideLayout7.xml"/><Relationship Id="rId4" Type="http://schemas.openxmlformats.org/officeDocument/2006/relationships/image" Target="../media/image70.png"/></Relationships>
</file>

<file path=ppt/slides/_rels/slide18.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7.xml"/><Relationship Id="rId5" Type="http://schemas.openxmlformats.org/officeDocument/2006/relationships/image" Target="../media/image74.jpeg"/><Relationship Id="rId4" Type="http://schemas.openxmlformats.org/officeDocument/2006/relationships/image" Target="../media/image73.jpe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eg"/><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8.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wmf"/><Relationship Id="rId7" Type="http://schemas.openxmlformats.org/officeDocument/2006/relationships/image" Target="../media/image26.jpeg"/><Relationship Id="rId2" Type="http://schemas.openxmlformats.org/officeDocument/2006/relationships/image" Target="../media/image21.wmf"/><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10" Type="http://schemas.openxmlformats.org/officeDocument/2006/relationships/image" Target="../media/image29.jpeg"/><Relationship Id="rId4" Type="http://schemas.openxmlformats.org/officeDocument/2006/relationships/image" Target="../media/image23.jpeg"/><Relationship Id="rId9" Type="http://schemas.openxmlformats.org/officeDocument/2006/relationships/image" Target="../media/image28.jpeg"/></Relationships>
</file>

<file path=ppt/slides/_rels/slide9.xml.rels><?xml version="1.0" encoding="UTF-8" standalone="yes"?>
<Relationships xmlns="http://schemas.openxmlformats.org/package/2006/relationships"><Relationship Id="rId3" Type="http://schemas.openxmlformats.org/officeDocument/2006/relationships/image" Target="../media/image31.wmf"/><Relationship Id="rId7" Type="http://schemas.openxmlformats.org/officeDocument/2006/relationships/image" Target="../media/image35.png"/><Relationship Id="rId2" Type="http://schemas.openxmlformats.org/officeDocument/2006/relationships/image" Target="../media/image30.wmf"/><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28728" y="357166"/>
            <a:ext cx="6768752" cy="720080"/>
          </a:xfrm>
        </p:spPr>
        <p:style>
          <a:lnRef idx="0">
            <a:schemeClr val="accent4"/>
          </a:lnRef>
          <a:fillRef idx="3">
            <a:schemeClr val="accent4"/>
          </a:fillRef>
          <a:effectRef idx="3">
            <a:schemeClr val="accent4"/>
          </a:effectRef>
          <a:fontRef idx="minor">
            <a:schemeClr val="lt1"/>
          </a:fontRef>
        </p:style>
        <p:txBody>
          <a:bodyPr>
            <a:normAutofit/>
          </a:bodyPr>
          <a:lstStyle/>
          <a:p>
            <a:r>
              <a:rPr lang="ru-RU" sz="2400" dirty="0" smtClean="0">
                <a:solidFill>
                  <a:schemeClr val="bg1"/>
                </a:solidFill>
              </a:rPr>
              <a:t>Надкласс  Рыбы</a:t>
            </a:r>
            <a:endParaRPr lang="ru-RU" sz="2400" dirty="0">
              <a:solidFill>
                <a:schemeClr val="bg1"/>
              </a:solidFill>
            </a:endParaRPr>
          </a:p>
        </p:txBody>
      </p:sp>
      <p:sp>
        <p:nvSpPr>
          <p:cNvPr id="3" name="Подзаголовок 2"/>
          <p:cNvSpPr>
            <a:spLocks noGrp="1"/>
          </p:cNvSpPr>
          <p:nvPr>
            <p:ph type="subTitle" idx="1"/>
          </p:nvPr>
        </p:nvSpPr>
        <p:spPr>
          <a:xfrm>
            <a:off x="392632" y="1975719"/>
            <a:ext cx="8064896" cy="4248472"/>
          </a:xfrm>
        </p:spPr>
        <p:txBody>
          <a:bodyPr/>
          <a:lstStyle/>
          <a:p>
            <a:endParaRPr lang="ru-RU" dirty="0"/>
          </a:p>
        </p:txBody>
      </p:sp>
      <p:sp>
        <p:nvSpPr>
          <p:cNvPr id="4" name="Скругленный прямоугольник 3"/>
          <p:cNvSpPr/>
          <p:nvPr/>
        </p:nvSpPr>
        <p:spPr>
          <a:xfrm>
            <a:off x="539552" y="1975719"/>
            <a:ext cx="3600400" cy="8526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accent4">
                    <a:lumMod val="50000"/>
                  </a:schemeClr>
                </a:solidFill>
              </a:rPr>
              <a:t>Класс</a:t>
            </a:r>
            <a:r>
              <a:rPr lang="ru-RU" sz="2400" b="1" dirty="0" smtClean="0">
                <a:solidFill>
                  <a:schemeClr val="bg1"/>
                </a:solidFill>
              </a:rPr>
              <a:t> Хрящевые рыбы</a:t>
            </a:r>
            <a:r>
              <a:rPr lang="ru-RU" sz="2400" dirty="0" smtClean="0"/>
              <a:t> </a:t>
            </a:r>
            <a:endParaRPr lang="ru-RU" sz="2400" dirty="0"/>
          </a:p>
        </p:txBody>
      </p:sp>
      <p:sp>
        <p:nvSpPr>
          <p:cNvPr id="6" name="Скругленный прямоугольник 5"/>
          <p:cNvSpPr/>
          <p:nvPr/>
        </p:nvSpPr>
        <p:spPr>
          <a:xfrm>
            <a:off x="4588260" y="1952745"/>
            <a:ext cx="3600400" cy="8526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rPr>
              <a:t>Класс Костные рыбы</a:t>
            </a:r>
            <a:endParaRPr lang="ru-RU" sz="2400" b="1" dirty="0">
              <a:solidFill>
                <a:schemeClr val="bg1"/>
              </a:solidFill>
            </a:endParaRPr>
          </a:p>
        </p:txBody>
      </p:sp>
      <p:cxnSp>
        <p:nvCxnSpPr>
          <p:cNvPr id="8" name="Прямая со стрелкой 7"/>
          <p:cNvCxnSpPr/>
          <p:nvPr/>
        </p:nvCxnSpPr>
        <p:spPr>
          <a:xfrm flipH="1">
            <a:off x="2915816" y="1412776"/>
            <a:ext cx="1224136" cy="504056"/>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a:off x="5004048" y="1412776"/>
            <a:ext cx="1068150" cy="444588"/>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1" name="Скругленный прямоугольник 10"/>
          <p:cNvSpPr/>
          <p:nvPr/>
        </p:nvSpPr>
        <p:spPr>
          <a:xfrm>
            <a:off x="214282" y="3429000"/>
            <a:ext cx="4588260" cy="19442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accent4">
                    <a:lumMod val="50000"/>
                  </a:schemeClr>
                </a:solidFill>
              </a:rPr>
              <a:t>Отряды:</a:t>
            </a:r>
          </a:p>
          <a:p>
            <a:pPr algn="ctr"/>
            <a:r>
              <a:rPr lang="ru-RU" sz="2400" b="1" dirty="0" smtClean="0">
                <a:solidFill>
                  <a:schemeClr val="bg1"/>
                </a:solidFill>
              </a:rPr>
              <a:t>Акулы</a:t>
            </a:r>
          </a:p>
          <a:p>
            <a:pPr algn="ctr"/>
            <a:r>
              <a:rPr lang="ru-RU" sz="2400" b="1" dirty="0" smtClean="0">
                <a:solidFill>
                  <a:schemeClr val="bg1"/>
                </a:solidFill>
              </a:rPr>
              <a:t>Скаты</a:t>
            </a:r>
          </a:p>
          <a:p>
            <a:pPr algn="ctr"/>
            <a:r>
              <a:rPr lang="ru-RU" sz="2400" b="1" dirty="0" err="1" smtClean="0">
                <a:solidFill>
                  <a:schemeClr val="bg1"/>
                </a:solidFill>
              </a:rPr>
              <a:t>Химерообразные</a:t>
            </a:r>
            <a:endParaRPr lang="ru-RU" sz="2400" b="1" dirty="0">
              <a:solidFill>
                <a:schemeClr val="bg1"/>
              </a:solidFill>
            </a:endParaRPr>
          </a:p>
        </p:txBody>
      </p:sp>
      <p:pic>
        <p:nvPicPr>
          <p:cNvPr id="1026" name="Picture 2" descr="Датские рыбаки поймали акулу весом 880 килограммов - Рамблер-Новости"/>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5000628" y="3071810"/>
            <a:ext cx="1872208" cy="1404156"/>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3"/>
          </a:fillRef>
          <a:effectRef idx="1">
            <a:schemeClr val="accent3"/>
          </a:effectRef>
          <a:fontRef idx="minor">
            <a:schemeClr val="lt1"/>
          </a:fontRef>
        </p:style>
      </p:pic>
      <p:pic>
        <p:nvPicPr>
          <p:cNvPr id="1028" name="Picture 4" descr="http://im3-tub-ru.yandex.net/i?id=824d4ad7d9483fb872283a17bfe21555-66-144&amp;n=21"/>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6929454" y="3714752"/>
            <a:ext cx="1876425" cy="142875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3"/>
          </a:fillRef>
          <a:effectRef idx="1">
            <a:schemeClr val="accent3"/>
          </a:effectRef>
          <a:fontRef idx="minor">
            <a:schemeClr val="lt1"/>
          </a:fontRef>
        </p:style>
      </p:pic>
      <p:pic>
        <p:nvPicPr>
          <p:cNvPr id="1030" name="Picture 6" descr="Химерообразные - Картинка 5643/18"/>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5072066" y="4857760"/>
            <a:ext cx="2016224" cy="1336255"/>
          </a:xfrm>
          <a:prstGeom prst="rect">
            <a:avLst/>
          </a:prstGeom>
        </p:spPr>
        <p:style>
          <a:lnRef idx="3">
            <a:schemeClr val="lt1"/>
          </a:lnRef>
          <a:fillRef idx="1">
            <a:schemeClr val="accent3"/>
          </a:fillRef>
          <a:effectRef idx="1">
            <a:schemeClr val="accent3"/>
          </a:effectRef>
          <a:fontRef idx="minor">
            <a:schemeClr val="lt1"/>
          </a:fontRef>
        </p:style>
      </p:pic>
      <p:cxnSp>
        <p:nvCxnSpPr>
          <p:cNvPr id="14" name="Прямая со стрелкой 13"/>
          <p:cNvCxnSpPr/>
          <p:nvPr/>
        </p:nvCxnSpPr>
        <p:spPr>
          <a:xfrm flipV="1">
            <a:off x="3214678" y="3643314"/>
            <a:ext cx="1714512" cy="571504"/>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p:nvPr/>
        </p:nvCxnSpPr>
        <p:spPr>
          <a:xfrm>
            <a:off x="3357554" y="4643446"/>
            <a:ext cx="3500462" cy="1588"/>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p:nvPr/>
        </p:nvCxnSpPr>
        <p:spPr>
          <a:xfrm>
            <a:off x="3786182" y="5143512"/>
            <a:ext cx="1143008" cy="428628"/>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4518369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p:cNvPicPr>
            <a:picLocks noChangeAspect="1" noChangeArrowheads="1"/>
          </p:cNvPicPr>
          <p:nvPr/>
        </p:nvPicPr>
        <p:blipFill>
          <a:blip r:embed="rId2" cstate="print"/>
          <a:srcRect/>
          <a:stretch>
            <a:fillRect/>
          </a:stretch>
        </p:blipFill>
        <p:spPr bwMode="auto">
          <a:xfrm>
            <a:off x="1600200" y="0"/>
            <a:ext cx="6213475" cy="1198563"/>
          </a:xfrm>
          <a:prstGeom prst="rect">
            <a:avLst/>
          </a:prstGeom>
          <a:noFill/>
          <a:ln w="9525">
            <a:noFill/>
            <a:miter lim="800000"/>
            <a:headEnd/>
            <a:tailEnd/>
          </a:ln>
          <a:effectLst/>
        </p:spPr>
      </p:pic>
      <p:pic>
        <p:nvPicPr>
          <p:cNvPr id="89091" name="Picture 3" descr="4"/>
          <p:cNvPicPr>
            <a:picLocks noChangeAspect="1" noChangeArrowheads="1"/>
          </p:cNvPicPr>
          <p:nvPr/>
        </p:nvPicPr>
        <p:blipFill>
          <a:blip r:embed="rId3" cstate="print"/>
          <a:srcRect/>
          <a:stretch>
            <a:fillRect/>
          </a:stretch>
        </p:blipFill>
        <p:spPr bwMode="auto">
          <a:xfrm>
            <a:off x="304800" y="4495800"/>
            <a:ext cx="3200400" cy="2098675"/>
          </a:xfrm>
          <a:prstGeom prst="rect">
            <a:avLst/>
          </a:prstGeom>
          <a:noFill/>
        </p:spPr>
      </p:pic>
      <p:pic>
        <p:nvPicPr>
          <p:cNvPr id="89092" name="Picture 4" descr="5"/>
          <p:cNvPicPr>
            <a:picLocks noChangeAspect="1" noChangeArrowheads="1"/>
          </p:cNvPicPr>
          <p:nvPr/>
        </p:nvPicPr>
        <p:blipFill>
          <a:blip r:embed="rId4" cstate="print"/>
          <a:srcRect/>
          <a:stretch>
            <a:fillRect/>
          </a:stretch>
        </p:blipFill>
        <p:spPr bwMode="auto">
          <a:xfrm>
            <a:off x="5638800" y="4572000"/>
            <a:ext cx="3124200" cy="2022475"/>
          </a:xfrm>
          <a:prstGeom prst="rect">
            <a:avLst/>
          </a:prstGeom>
          <a:noFill/>
        </p:spPr>
      </p:pic>
      <p:pic>
        <p:nvPicPr>
          <p:cNvPr id="89093" name="Picture 5" descr="1"/>
          <p:cNvPicPr>
            <a:picLocks noChangeAspect="1" noChangeArrowheads="1"/>
          </p:cNvPicPr>
          <p:nvPr/>
        </p:nvPicPr>
        <p:blipFill>
          <a:blip r:embed="rId5" cstate="print"/>
          <a:srcRect/>
          <a:stretch>
            <a:fillRect/>
          </a:stretch>
        </p:blipFill>
        <p:spPr bwMode="auto">
          <a:xfrm>
            <a:off x="2895600" y="2819400"/>
            <a:ext cx="3352800" cy="2211388"/>
          </a:xfrm>
          <a:prstGeom prst="rect">
            <a:avLst/>
          </a:prstGeom>
          <a:noFill/>
        </p:spPr>
      </p:pic>
      <p:pic>
        <p:nvPicPr>
          <p:cNvPr id="89094" name="Picture 6" descr="2"/>
          <p:cNvPicPr>
            <a:picLocks noChangeAspect="1" noChangeArrowheads="1"/>
          </p:cNvPicPr>
          <p:nvPr/>
        </p:nvPicPr>
        <p:blipFill>
          <a:blip r:embed="rId6" cstate="print"/>
          <a:srcRect/>
          <a:stretch>
            <a:fillRect/>
          </a:stretch>
        </p:blipFill>
        <p:spPr bwMode="auto">
          <a:xfrm>
            <a:off x="304800" y="1143000"/>
            <a:ext cx="3200400" cy="2159000"/>
          </a:xfrm>
          <a:prstGeom prst="rect">
            <a:avLst/>
          </a:prstGeom>
          <a:noFill/>
        </p:spPr>
      </p:pic>
      <p:pic>
        <p:nvPicPr>
          <p:cNvPr id="89095" name="Picture 7" descr="3"/>
          <p:cNvPicPr>
            <a:picLocks noChangeAspect="1" noChangeArrowheads="1"/>
          </p:cNvPicPr>
          <p:nvPr/>
        </p:nvPicPr>
        <p:blipFill>
          <a:blip r:embed="rId7" cstate="print"/>
          <a:srcRect/>
          <a:stretch>
            <a:fillRect/>
          </a:stretch>
        </p:blipFill>
        <p:spPr bwMode="auto">
          <a:xfrm>
            <a:off x="5562600" y="1219200"/>
            <a:ext cx="3200400" cy="21463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2" cstate="print"/>
          <a:srcRect/>
          <a:stretch>
            <a:fillRect/>
          </a:stretch>
        </p:blipFill>
        <p:spPr bwMode="auto">
          <a:xfrm>
            <a:off x="533400" y="4597400"/>
            <a:ext cx="8610600" cy="2260600"/>
          </a:xfrm>
          <a:prstGeom prst="rect">
            <a:avLst/>
          </a:prstGeom>
          <a:noFill/>
          <a:ln w="9525">
            <a:noFill/>
            <a:miter lim="800000"/>
            <a:headEnd/>
            <a:tailEnd/>
          </a:ln>
          <a:effectLst/>
        </p:spPr>
      </p:pic>
      <p:pic>
        <p:nvPicPr>
          <p:cNvPr id="86019" name="Picture 3" descr="10"/>
          <p:cNvPicPr>
            <a:picLocks noChangeAspect="1" noChangeArrowheads="1"/>
          </p:cNvPicPr>
          <p:nvPr/>
        </p:nvPicPr>
        <p:blipFill>
          <a:blip r:embed="rId3" cstate="print"/>
          <a:srcRect/>
          <a:stretch>
            <a:fillRect/>
          </a:stretch>
        </p:blipFill>
        <p:spPr bwMode="auto">
          <a:xfrm>
            <a:off x="457200" y="228600"/>
            <a:ext cx="3581400" cy="2651125"/>
          </a:xfrm>
          <a:prstGeom prst="rect">
            <a:avLst/>
          </a:prstGeom>
          <a:noFill/>
        </p:spPr>
      </p:pic>
      <p:pic>
        <p:nvPicPr>
          <p:cNvPr id="86020" name="Picture 4" descr="11"/>
          <p:cNvPicPr>
            <a:picLocks noChangeAspect="1" noChangeArrowheads="1"/>
          </p:cNvPicPr>
          <p:nvPr/>
        </p:nvPicPr>
        <p:blipFill>
          <a:blip r:embed="rId4" cstate="print"/>
          <a:srcRect/>
          <a:stretch>
            <a:fillRect/>
          </a:stretch>
        </p:blipFill>
        <p:spPr bwMode="auto">
          <a:xfrm>
            <a:off x="4267200" y="228600"/>
            <a:ext cx="3124200" cy="2239963"/>
          </a:xfrm>
          <a:prstGeom prst="rect">
            <a:avLst/>
          </a:prstGeom>
          <a:noFill/>
        </p:spPr>
      </p:pic>
      <p:pic>
        <p:nvPicPr>
          <p:cNvPr id="86021" name="Picture 5" descr="12"/>
          <p:cNvPicPr>
            <a:picLocks noChangeAspect="1" noChangeArrowheads="1"/>
          </p:cNvPicPr>
          <p:nvPr/>
        </p:nvPicPr>
        <p:blipFill>
          <a:blip r:embed="rId5" cstate="print"/>
          <a:srcRect/>
          <a:stretch>
            <a:fillRect/>
          </a:stretch>
        </p:blipFill>
        <p:spPr bwMode="auto">
          <a:xfrm>
            <a:off x="2667000" y="2590800"/>
            <a:ext cx="2057400" cy="1912938"/>
          </a:xfrm>
          <a:prstGeom prst="rect">
            <a:avLst/>
          </a:prstGeom>
          <a:noFill/>
        </p:spPr>
      </p:pic>
      <p:pic>
        <p:nvPicPr>
          <p:cNvPr id="86022" name="Picture 6" descr="13"/>
          <p:cNvPicPr>
            <a:picLocks noChangeAspect="1" noChangeArrowheads="1"/>
          </p:cNvPicPr>
          <p:nvPr/>
        </p:nvPicPr>
        <p:blipFill>
          <a:blip r:embed="rId6" cstate="print"/>
          <a:srcRect/>
          <a:stretch>
            <a:fillRect/>
          </a:stretch>
        </p:blipFill>
        <p:spPr bwMode="auto">
          <a:xfrm>
            <a:off x="5486400" y="2362200"/>
            <a:ext cx="2362200" cy="2236788"/>
          </a:xfrm>
          <a:prstGeom prst="rect">
            <a:avLst/>
          </a:prstGeom>
          <a:noFill/>
        </p:spPr>
      </p:pic>
      <p:pic>
        <p:nvPicPr>
          <p:cNvPr id="86023" name="Picture 7" descr="14"/>
          <p:cNvPicPr>
            <a:picLocks noChangeAspect="1" noChangeArrowheads="1"/>
          </p:cNvPicPr>
          <p:nvPr/>
        </p:nvPicPr>
        <p:blipFill>
          <a:blip r:embed="rId7" cstate="print"/>
          <a:srcRect/>
          <a:stretch>
            <a:fillRect/>
          </a:stretch>
        </p:blipFill>
        <p:spPr bwMode="auto">
          <a:xfrm>
            <a:off x="7543800" y="304800"/>
            <a:ext cx="1301750" cy="19050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p:cNvPicPr>
            <a:picLocks noChangeAspect="1" noChangeArrowheads="1"/>
          </p:cNvPicPr>
          <p:nvPr/>
        </p:nvPicPr>
        <p:blipFill>
          <a:blip r:embed="rId2" cstate="print"/>
          <a:srcRect/>
          <a:stretch>
            <a:fillRect/>
          </a:stretch>
        </p:blipFill>
        <p:spPr bwMode="auto">
          <a:xfrm>
            <a:off x="2590800" y="0"/>
            <a:ext cx="4324350" cy="1166813"/>
          </a:xfrm>
          <a:prstGeom prst="rect">
            <a:avLst/>
          </a:prstGeom>
          <a:noFill/>
          <a:ln w="9525">
            <a:noFill/>
            <a:miter lim="800000"/>
            <a:headEnd/>
            <a:tailEnd/>
          </a:ln>
          <a:effectLst/>
        </p:spPr>
      </p:pic>
      <p:pic>
        <p:nvPicPr>
          <p:cNvPr id="87044" name="Picture 4" descr="1"/>
          <p:cNvPicPr>
            <a:picLocks noChangeAspect="1" noChangeArrowheads="1"/>
          </p:cNvPicPr>
          <p:nvPr/>
        </p:nvPicPr>
        <p:blipFill>
          <a:blip r:embed="rId3" cstate="print"/>
          <a:srcRect/>
          <a:stretch>
            <a:fillRect/>
          </a:stretch>
        </p:blipFill>
        <p:spPr bwMode="auto">
          <a:xfrm>
            <a:off x="228600" y="304800"/>
            <a:ext cx="2438400" cy="1392238"/>
          </a:xfrm>
          <a:prstGeom prst="rect">
            <a:avLst/>
          </a:prstGeom>
          <a:noFill/>
        </p:spPr>
      </p:pic>
      <p:pic>
        <p:nvPicPr>
          <p:cNvPr id="87045" name="Picture 5" descr="2"/>
          <p:cNvPicPr>
            <a:picLocks noChangeAspect="1" noChangeArrowheads="1"/>
          </p:cNvPicPr>
          <p:nvPr/>
        </p:nvPicPr>
        <p:blipFill>
          <a:blip r:embed="rId4" cstate="print"/>
          <a:srcRect/>
          <a:stretch>
            <a:fillRect/>
          </a:stretch>
        </p:blipFill>
        <p:spPr bwMode="auto">
          <a:xfrm>
            <a:off x="6781800" y="0"/>
            <a:ext cx="2109788" cy="2743200"/>
          </a:xfrm>
          <a:prstGeom prst="rect">
            <a:avLst/>
          </a:prstGeom>
          <a:noFill/>
        </p:spPr>
      </p:pic>
      <p:pic>
        <p:nvPicPr>
          <p:cNvPr id="87046" name="Picture 6"/>
          <p:cNvPicPr>
            <a:picLocks noChangeAspect="1" noChangeArrowheads="1"/>
          </p:cNvPicPr>
          <p:nvPr/>
        </p:nvPicPr>
        <p:blipFill>
          <a:blip r:embed="rId5" cstate="print"/>
          <a:srcRect/>
          <a:stretch>
            <a:fillRect/>
          </a:stretch>
        </p:blipFill>
        <p:spPr bwMode="auto">
          <a:xfrm>
            <a:off x="304800" y="2022475"/>
            <a:ext cx="8839200" cy="4835525"/>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p:cNvPicPr>
            <a:picLocks noChangeAspect="1" noChangeArrowheads="1"/>
          </p:cNvPicPr>
          <p:nvPr/>
        </p:nvPicPr>
        <p:blipFill>
          <a:blip r:embed="rId2" cstate="print"/>
          <a:srcRect/>
          <a:stretch>
            <a:fillRect/>
          </a:stretch>
        </p:blipFill>
        <p:spPr bwMode="auto">
          <a:xfrm>
            <a:off x="0" y="228600"/>
            <a:ext cx="5554663" cy="6858000"/>
          </a:xfrm>
          <a:prstGeom prst="rect">
            <a:avLst/>
          </a:prstGeom>
          <a:noFill/>
          <a:ln w="9525">
            <a:noFill/>
            <a:miter lim="800000"/>
            <a:headEnd/>
            <a:tailEnd/>
          </a:ln>
          <a:effectLst/>
        </p:spPr>
      </p:pic>
      <p:pic>
        <p:nvPicPr>
          <p:cNvPr id="88067" name="Picture 3" descr="3"/>
          <p:cNvPicPr>
            <a:picLocks noChangeAspect="1" noChangeArrowheads="1"/>
          </p:cNvPicPr>
          <p:nvPr/>
        </p:nvPicPr>
        <p:blipFill>
          <a:blip r:embed="rId3" cstate="print"/>
          <a:srcRect/>
          <a:stretch>
            <a:fillRect/>
          </a:stretch>
        </p:blipFill>
        <p:spPr bwMode="auto">
          <a:xfrm>
            <a:off x="5334000" y="457200"/>
            <a:ext cx="3810000" cy="2624138"/>
          </a:xfrm>
          <a:prstGeom prst="rect">
            <a:avLst/>
          </a:prstGeom>
          <a:noFill/>
        </p:spPr>
      </p:pic>
      <p:pic>
        <p:nvPicPr>
          <p:cNvPr id="88068" name="Picture 4" descr="4"/>
          <p:cNvPicPr>
            <a:picLocks noChangeAspect="1" noChangeArrowheads="1"/>
          </p:cNvPicPr>
          <p:nvPr/>
        </p:nvPicPr>
        <p:blipFill>
          <a:blip r:embed="rId4" cstate="print"/>
          <a:srcRect/>
          <a:stretch>
            <a:fillRect/>
          </a:stretch>
        </p:blipFill>
        <p:spPr bwMode="auto">
          <a:xfrm>
            <a:off x="5334000" y="4065588"/>
            <a:ext cx="3810000" cy="2792412"/>
          </a:xfrm>
          <a:prstGeom prst="rect">
            <a:avLst/>
          </a:prstGeom>
          <a:noFill/>
        </p:spPr>
      </p:pic>
      <p:pic>
        <p:nvPicPr>
          <p:cNvPr id="88069" name="Picture 5"/>
          <p:cNvPicPr>
            <a:picLocks noChangeAspect="1" noChangeArrowheads="1"/>
          </p:cNvPicPr>
          <p:nvPr/>
        </p:nvPicPr>
        <p:blipFill>
          <a:blip r:embed="rId5" cstate="print"/>
          <a:srcRect/>
          <a:stretch>
            <a:fillRect/>
          </a:stretch>
        </p:blipFill>
        <p:spPr bwMode="auto">
          <a:xfrm>
            <a:off x="5375275" y="2895600"/>
            <a:ext cx="3768725" cy="1235075"/>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004" name="Picture 12"/>
          <p:cNvPicPr>
            <a:picLocks noChangeAspect="1" noChangeArrowheads="1"/>
          </p:cNvPicPr>
          <p:nvPr/>
        </p:nvPicPr>
        <p:blipFill>
          <a:blip r:embed="rId2" cstate="print"/>
          <a:srcRect/>
          <a:stretch>
            <a:fillRect/>
          </a:stretch>
        </p:blipFill>
        <p:spPr bwMode="auto">
          <a:xfrm>
            <a:off x="2133600" y="0"/>
            <a:ext cx="5715000" cy="1112838"/>
          </a:xfrm>
          <a:prstGeom prst="rect">
            <a:avLst/>
          </a:prstGeom>
          <a:noFill/>
          <a:ln w="9525">
            <a:noFill/>
            <a:miter lim="800000"/>
            <a:headEnd/>
            <a:tailEnd/>
          </a:ln>
          <a:effectLst/>
        </p:spPr>
      </p:pic>
      <p:pic>
        <p:nvPicPr>
          <p:cNvPr id="85005" name="Picture 13" descr="5"/>
          <p:cNvPicPr>
            <a:picLocks noChangeAspect="1" noChangeArrowheads="1"/>
          </p:cNvPicPr>
          <p:nvPr/>
        </p:nvPicPr>
        <p:blipFill>
          <a:blip r:embed="rId3" cstate="print"/>
          <a:srcRect/>
          <a:stretch>
            <a:fillRect/>
          </a:stretch>
        </p:blipFill>
        <p:spPr bwMode="auto">
          <a:xfrm>
            <a:off x="457200" y="1322388"/>
            <a:ext cx="3886200" cy="2470150"/>
          </a:xfrm>
          <a:prstGeom prst="rect">
            <a:avLst/>
          </a:prstGeom>
          <a:noFill/>
        </p:spPr>
      </p:pic>
      <p:pic>
        <p:nvPicPr>
          <p:cNvPr id="85006" name="Picture 14" descr="6"/>
          <p:cNvPicPr>
            <a:picLocks noChangeAspect="1" noChangeArrowheads="1"/>
          </p:cNvPicPr>
          <p:nvPr/>
        </p:nvPicPr>
        <p:blipFill>
          <a:blip r:embed="rId4" cstate="print"/>
          <a:srcRect/>
          <a:stretch>
            <a:fillRect/>
          </a:stretch>
        </p:blipFill>
        <p:spPr bwMode="auto">
          <a:xfrm>
            <a:off x="4800600" y="1295400"/>
            <a:ext cx="3856038" cy="2513013"/>
          </a:xfrm>
          <a:prstGeom prst="rect">
            <a:avLst/>
          </a:prstGeom>
          <a:noFill/>
        </p:spPr>
      </p:pic>
      <p:pic>
        <p:nvPicPr>
          <p:cNvPr id="85007" name="Picture 15" descr="7"/>
          <p:cNvPicPr>
            <a:picLocks noChangeAspect="1" noChangeArrowheads="1"/>
          </p:cNvPicPr>
          <p:nvPr/>
        </p:nvPicPr>
        <p:blipFill>
          <a:blip r:embed="rId5" cstate="print"/>
          <a:srcRect/>
          <a:stretch>
            <a:fillRect/>
          </a:stretch>
        </p:blipFill>
        <p:spPr bwMode="auto">
          <a:xfrm>
            <a:off x="2743200" y="4038600"/>
            <a:ext cx="3733800" cy="2613025"/>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2"/>
          <p:cNvPicPr>
            <a:picLocks noChangeAspect="1" noChangeArrowheads="1"/>
          </p:cNvPicPr>
          <p:nvPr/>
        </p:nvPicPr>
        <p:blipFill>
          <a:blip r:embed="rId2" cstate="print"/>
          <a:srcRect/>
          <a:stretch>
            <a:fillRect/>
          </a:stretch>
        </p:blipFill>
        <p:spPr bwMode="auto">
          <a:xfrm>
            <a:off x="2362200" y="0"/>
            <a:ext cx="5292725" cy="1114425"/>
          </a:xfrm>
          <a:prstGeom prst="rect">
            <a:avLst/>
          </a:prstGeom>
          <a:noFill/>
          <a:ln w="9525">
            <a:noFill/>
            <a:miter lim="800000"/>
            <a:headEnd/>
            <a:tailEnd/>
          </a:ln>
          <a:effectLst/>
        </p:spPr>
      </p:pic>
      <p:pic>
        <p:nvPicPr>
          <p:cNvPr id="90115" name="Picture 3" descr="8"/>
          <p:cNvPicPr>
            <a:picLocks noChangeAspect="1" noChangeArrowheads="1"/>
          </p:cNvPicPr>
          <p:nvPr/>
        </p:nvPicPr>
        <p:blipFill>
          <a:blip r:embed="rId3" cstate="print"/>
          <a:srcRect/>
          <a:stretch>
            <a:fillRect/>
          </a:stretch>
        </p:blipFill>
        <p:spPr bwMode="auto">
          <a:xfrm>
            <a:off x="533400" y="1219200"/>
            <a:ext cx="3200400" cy="2540000"/>
          </a:xfrm>
          <a:prstGeom prst="rect">
            <a:avLst/>
          </a:prstGeom>
          <a:noFill/>
        </p:spPr>
      </p:pic>
      <p:pic>
        <p:nvPicPr>
          <p:cNvPr id="90116" name="Picture 4" descr="9"/>
          <p:cNvPicPr>
            <a:picLocks noChangeAspect="1" noChangeArrowheads="1"/>
          </p:cNvPicPr>
          <p:nvPr/>
        </p:nvPicPr>
        <p:blipFill>
          <a:blip r:embed="rId4" cstate="print"/>
          <a:srcRect/>
          <a:stretch>
            <a:fillRect/>
          </a:stretch>
        </p:blipFill>
        <p:spPr bwMode="auto">
          <a:xfrm>
            <a:off x="5029200" y="1219200"/>
            <a:ext cx="3200400" cy="2532063"/>
          </a:xfrm>
          <a:prstGeom prst="rect">
            <a:avLst/>
          </a:prstGeom>
          <a:noFill/>
        </p:spPr>
      </p:pic>
      <p:pic>
        <p:nvPicPr>
          <p:cNvPr id="90117" name="Picture 5" descr="10"/>
          <p:cNvPicPr>
            <a:picLocks noChangeAspect="1" noChangeArrowheads="1"/>
          </p:cNvPicPr>
          <p:nvPr/>
        </p:nvPicPr>
        <p:blipFill>
          <a:blip r:embed="rId5" cstate="print"/>
          <a:srcRect/>
          <a:stretch>
            <a:fillRect/>
          </a:stretch>
        </p:blipFill>
        <p:spPr bwMode="auto">
          <a:xfrm>
            <a:off x="457200" y="4038600"/>
            <a:ext cx="3352800" cy="2605088"/>
          </a:xfrm>
          <a:prstGeom prst="rect">
            <a:avLst/>
          </a:prstGeom>
          <a:noFill/>
        </p:spPr>
      </p:pic>
      <p:pic>
        <p:nvPicPr>
          <p:cNvPr id="90118" name="Picture 6" descr="11"/>
          <p:cNvPicPr>
            <a:picLocks noChangeAspect="1" noChangeArrowheads="1"/>
          </p:cNvPicPr>
          <p:nvPr/>
        </p:nvPicPr>
        <p:blipFill>
          <a:blip r:embed="rId6" cstate="print"/>
          <a:srcRect/>
          <a:stretch>
            <a:fillRect/>
          </a:stretch>
        </p:blipFill>
        <p:spPr bwMode="auto">
          <a:xfrm>
            <a:off x="4724400" y="4191000"/>
            <a:ext cx="3908425" cy="2359025"/>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p:cNvPicPr>
            <a:picLocks noChangeAspect="1" noChangeArrowheads="1"/>
          </p:cNvPicPr>
          <p:nvPr/>
        </p:nvPicPr>
        <p:blipFill>
          <a:blip r:embed="rId2" cstate="print"/>
          <a:srcRect/>
          <a:stretch>
            <a:fillRect/>
          </a:stretch>
        </p:blipFill>
        <p:spPr bwMode="auto">
          <a:xfrm>
            <a:off x="1676400" y="0"/>
            <a:ext cx="5184775" cy="1255713"/>
          </a:xfrm>
          <a:prstGeom prst="rect">
            <a:avLst/>
          </a:prstGeom>
          <a:noFill/>
          <a:ln w="9525">
            <a:noFill/>
            <a:miter lim="800000"/>
            <a:headEnd/>
            <a:tailEnd/>
          </a:ln>
          <a:effectLst/>
        </p:spPr>
      </p:pic>
      <p:pic>
        <p:nvPicPr>
          <p:cNvPr id="91139" name="Picture 3"/>
          <p:cNvPicPr>
            <a:picLocks noChangeAspect="1" noChangeArrowheads="1"/>
          </p:cNvPicPr>
          <p:nvPr/>
        </p:nvPicPr>
        <p:blipFill>
          <a:blip r:embed="rId3" cstate="print"/>
          <a:srcRect/>
          <a:stretch>
            <a:fillRect/>
          </a:stretch>
        </p:blipFill>
        <p:spPr bwMode="auto">
          <a:xfrm>
            <a:off x="214282" y="1214422"/>
            <a:ext cx="8610600" cy="5278437"/>
          </a:xfrm>
          <a:prstGeom prst="rect">
            <a:avLst/>
          </a:prstGeom>
          <a:noFill/>
          <a:ln w="9525">
            <a:noFill/>
            <a:miter lim="800000"/>
            <a:headEnd/>
            <a:tailEnd/>
          </a:ln>
          <a:effectLst/>
        </p:spPr>
      </p:pic>
      <p:pic>
        <p:nvPicPr>
          <p:cNvPr id="91140" name="Picture 4"/>
          <p:cNvPicPr>
            <a:picLocks noChangeAspect="1" noChangeArrowheads="1"/>
          </p:cNvPicPr>
          <p:nvPr/>
        </p:nvPicPr>
        <p:blipFill>
          <a:blip r:embed="rId4" cstate="print"/>
          <a:srcRect/>
          <a:stretch>
            <a:fillRect/>
          </a:stretch>
        </p:blipFill>
        <p:spPr bwMode="auto">
          <a:xfrm>
            <a:off x="6705600" y="609600"/>
            <a:ext cx="2209800" cy="811213"/>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2"/>
          <p:cNvPicPr>
            <a:picLocks noChangeAspect="1" noChangeArrowheads="1"/>
          </p:cNvPicPr>
          <p:nvPr/>
        </p:nvPicPr>
        <p:blipFill>
          <a:blip r:embed="rId2" cstate="print"/>
          <a:srcRect/>
          <a:stretch>
            <a:fillRect/>
          </a:stretch>
        </p:blipFill>
        <p:spPr bwMode="auto">
          <a:xfrm>
            <a:off x="381000" y="5118100"/>
            <a:ext cx="8763000" cy="1739900"/>
          </a:xfrm>
          <a:prstGeom prst="rect">
            <a:avLst/>
          </a:prstGeom>
          <a:noFill/>
          <a:ln w="9525">
            <a:noFill/>
            <a:miter lim="800000"/>
            <a:headEnd/>
            <a:tailEnd/>
          </a:ln>
          <a:effectLst/>
        </p:spPr>
      </p:pic>
      <p:pic>
        <p:nvPicPr>
          <p:cNvPr id="92163" name="Picture 3"/>
          <p:cNvPicPr>
            <a:picLocks noChangeAspect="1" noChangeArrowheads="1"/>
          </p:cNvPicPr>
          <p:nvPr/>
        </p:nvPicPr>
        <p:blipFill>
          <a:blip r:embed="rId3" cstate="print"/>
          <a:srcRect/>
          <a:stretch>
            <a:fillRect/>
          </a:stretch>
        </p:blipFill>
        <p:spPr bwMode="auto">
          <a:xfrm>
            <a:off x="2438400" y="0"/>
            <a:ext cx="5108575" cy="1236663"/>
          </a:xfrm>
          <a:prstGeom prst="rect">
            <a:avLst/>
          </a:prstGeom>
          <a:noFill/>
          <a:ln w="9525">
            <a:noFill/>
            <a:miter lim="800000"/>
            <a:headEnd/>
            <a:tailEnd/>
          </a:ln>
          <a:effectLst/>
        </p:spPr>
      </p:pic>
      <p:pic>
        <p:nvPicPr>
          <p:cNvPr id="92164" name="Picture 4" descr="12"/>
          <p:cNvPicPr>
            <a:picLocks noChangeAspect="1" noChangeArrowheads="1"/>
          </p:cNvPicPr>
          <p:nvPr/>
        </p:nvPicPr>
        <p:blipFill>
          <a:blip r:embed="rId4" cstate="print"/>
          <a:srcRect/>
          <a:stretch>
            <a:fillRect/>
          </a:stretch>
        </p:blipFill>
        <p:spPr bwMode="auto">
          <a:xfrm>
            <a:off x="1600200" y="1371600"/>
            <a:ext cx="6477000" cy="3706813"/>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C:\Documents and Settings\Admin\Рабочий стол\Фотографии Чёрного моря._files\210740295.jpg"/>
          <p:cNvPicPr/>
          <p:nvPr/>
        </p:nvPicPr>
        <p:blipFill>
          <a:blip r:embed="rId2" cstate="print"/>
          <a:srcRect r="4477" b="6818"/>
          <a:stretch>
            <a:fillRect/>
          </a:stretch>
        </p:blipFill>
        <p:spPr bwMode="auto">
          <a:xfrm>
            <a:off x="4571936" y="1285860"/>
            <a:ext cx="4572064" cy="2928958"/>
          </a:xfrm>
          <a:prstGeom prst="rect">
            <a:avLst/>
          </a:prstGeom>
          <a:noFill/>
          <a:ln w="9525">
            <a:noFill/>
            <a:miter lim="800000"/>
            <a:headEnd/>
            <a:tailEnd/>
          </a:ln>
        </p:spPr>
      </p:pic>
      <p:pic>
        <p:nvPicPr>
          <p:cNvPr id="4" name="Рисунок 3" descr="http://36.media.tumblr.com/6c2a9d01637584d0934929cf7e8efbd6/tumblr_ng6hqtNN351tnu0bmo1_1280.jpg"/>
          <p:cNvPicPr/>
          <p:nvPr/>
        </p:nvPicPr>
        <p:blipFill>
          <a:blip r:embed="rId3" cstate="print"/>
          <a:srcRect/>
          <a:stretch>
            <a:fillRect/>
          </a:stretch>
        </p:blipFill>
        <p:spPr bwMode="auto">
          <a:xfrm>
            <a:off x="0" y="3714728"/>
            <a:ext cx="4714876" cy="3143272"/>
          </a:xfrm>
          <a:prstGeom prst="rect">
            <a:avLst/>
          </a:prstGeom>
          <a:noFill/>
          <a:ln w="9525">
            <a:noFill/>
            <a:miter lim="800000"/>
            <a:headEnd/>
            <a:tailEnd/>
          </a:ln>
        </p:spPr>
      </p:pic>
      <p:pic>
        <p:nvPicPr>
          <p:cNvPr id="2" name="Рисунок 1" descr="C:\Documents and Settings\Admin\Рабочий стол\Фотографии Чёрного моря._files\210292746.jpg"/>
          <p:cNvPicPr/>
          <p:nvPr/>
        </p:nvPicPr>
        <p:blipFill>
          <a:blip r:embed="rId4" cstate="print"/>
          <a:srcRect r="2236" b="6165"/>
          <a:stretch>
            <a:fillRect/>
          </a:stretch>
        </p:blipFill>
        <p:spPr bwMode="auto">
          <a:xfrm>
            <a:off x="0" y="214290"/>
            <a:ext cx="4786314" cy="2857520"/>
          </a:xfrm>
          <a:prstGeom prst="rect">
            <a:avLst/>
          </a:prstGeom>
          <a:noFill/>
          <a:ln w="9525">
            <a:noFill/>
            <a:miter lim="800000"/>
            <a:headEnd/>
            <a:tailEnd/>
          </a:ln>
        </p:spPr>
      </p:pic>
      <p:pic>
        <p:nvPicPr>
          <p:cNvPr id="5" name="Рисунок 4" descr="Россия Apxeo Страницы 15"/>
          <p:cNvPicPr/>
          <p:nvPr/>
        </p:nvPicPr>
        <p:blipFill>
          <a:blip r:embed="rId5" cstate="email">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5429256" y="4643446"/>
            <a:ext cx="2423160" cy="1767840"/>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75856" y="332656"/>
            <a:ext cx="5410944" cy="5472608"/>
          </a:xfrm>
        </p:spPr>
        <p:txBody>
          <a:bodyPr/>
          <a:lstStyle/>
          <a:p>
            <a:pPr algn="just"/>
            <a:r>
              <a:rPr lang="ru-RU" sz="2400" dirty="0" smtClean="0">
                <a:solidFill>
                  <a:schemeClr val="bg1"/>
                </a:solidFill>
                <a:latin typeface="Comic Sans MS" pitchFamily="66" charset="0"/>
              </a:rPr>
              <a:t>     </a:t>
            </a:r>
            <a:r>
              <a:rPr lang="ru-RU" sz="2400" dirty="0" smtClean="0">
                <a:solidFill>
                  <a:schemeClr val="bg1"/>
                </a:solidFill>
                <a:effectLst/>
                <a:latin typeface="+mn-lt"/>
              </a:rPr>
              <a:t>«…Человека отделяют от акулы сотни миллионов лет. Акула по-прежнему живет в мезозойской эре. За триста миллионов лет она изменилась очень незначительно. Время, заставившее других обитателей моря пройти сложную эволюцию, почти не коснулось этой безжалостной неуязвимой хищницы, этого исконного убийцы, издревле вооруженного для борьбы за существование.»</a:t>
            </a:r>
            <a:br>
              <a:rPr lang="ru-RU" sz="2400" dirty="0" smtClean="0">
                <a:solidFill>
                  <a:schemeClr val="bg1"/>
                </a:solidFill>
                <a:effectLst/>
                <a:latin typeface="+mn-lt"/>
              </a:rPr>
            </a:br>
            <a:endParaRPr lang="ru-RU" sz="2400" dirty="0">
              <a:solidFill>
                <a:schemeClr val="bg1"/>
              </a:solidFill>
              <a:effectLst/>
              <a:latin typeface="+mn-lt"/>
            </a:endParaRPr>
          </a:p>
        </p:txBody>
      </p:sp>
      <p:sp>
        <p:nvSpPr>
          <p:cNvPr id="3" name="Текст 2"/>
          <p:cNvSpPr>
            <a:spLocks noGrp="1"/>
          </p:cNvSpPr>
          <p:nvPr>
            <p:ph type="body" idx="1"/>
          </p:nvPr>
        </p:nvSpPr>
        <p:spPr>
          <a:xfrm>
            <a:off x="1600200" y="5661248"/>
            <a:ext cx="7086600" cy="864096"/>
          </a:xfrm>
        </p:spPr>
        <p:txBody>
          <a:bodyPr>
            <a:normAutofit lnSpcReduction="10000"/>
          </a:bodyPr>
          <a:lstStyle/>
          <a:p>
            <a:pPr algn="r"/>
            <a:r>
              <a:rPr lang="ru-RU" sz="2400" b="1" dirty="0" err="1" smtClean="0">
                <a:solidFill>
                  <a:schemeClr val="bg1"/>
                </a:solidFill>
                <a:latin typeface="Comic Sans MS" pitchFamily="66" charset="0"/>
              </a:rPr>
              <a:t>Жак-Ив</a:t>
            </a:r>
            <a:r>
              <a:rPr lang="ru-RU" sz="2400" b="1" dirty="0" smtClean="0">
                <a:solidFill>
                  <a:schemeClr val="bg1"/>
                </a:solidFill>
                <a:latin typeface="Comic Sans MS" pitchFamily="66" charset="0"/>
              </a:rPr>
              <a:t> </a:t>
            </a:r>
            <a:r>
              <a:rPr lang="ru-RU" sz="2400" b="1" dirty="0" err="1" smtClean="0">
                <a:solidFill>
                  <a:schemeClr val="bg1"/>
                </a:solidFill>
                <a:latin typeface="Comic Sans MS" pitchFamily="66" charset="0"/>
              </a:rPr>
              <a:t>Кусто</a:t>
            </a:r>
            <a:r>
              <a:rPr lang="ru-RU" sz="2400" b="1" dirty="0" smtClean="0">
                <a:solidFill>
                  <a:schemeClr val="bg1"/>
                </a:solidFill>
                <a:latin typeface="Comic Sans MS" pitchFamily="66" charset="0"/>
              </a:rPr>
              <a:t>.</a:t>
            </a:r>
          </a:p>
          <a:p>
            <a:pPr algn="r"/>
            <a:r>
              <a:rPr lang="ru-RU" sz="2400" b="1" dirty="0" smtClean="0">
                <a:solidFill>
                  <a:schemeClr val="bg1"/>
                </a:solidFill>
                <a:latin typeface="Comic Sans MS" pitchFamily="66" charset="0"/>
              </a:rPr>
              <a:t>«В мире </a:t>
            </a:r>
            <a:r>
              <a:rPr lang="ru-RU" sz="2400" b="1" dirty="0" err="1" smtClean="0">
                <a:solidFill>
                  <a:schemeClr val="bg1"/>
                </a:solidFill>
                <a:latin typeface="Comic Sans MS" pitchFamily="66" charset="0"/>
              </a:rPr>
              <a:t>безмолвия.Рассказы</a:t>
            </a:r>
            <a:r>
              <a:rPr lang="ru-RU" sz="2400" b="1" dirty="0" smtClean="0">
                <a:solidFill>
                  <a:schemeClr val="bg1"/>
                </a:solidFill>
                <a:latin typeface="Comic Sans MS" pitchFamily="66" charset="0"/>
              </a:rPr>
              <a:t> об акулах».</a:t>
            </a:r>
          </a:p>
          <a:p>
            <a:endParaRPr lang="ru-RU" sz="2400" dirty="0"/>
          </a:p>
        </p:txBody>
      </p:sp>
      <p:pic>
        <p:nvPicPr>
          <p:cNvPr id="1026" name="Picture 2"/>
          <p:cNvPicPr>
            <a:picLocks noChangeAspect="1" noChangeArrowheads="1"/>
          </p:cNvPicPr>
          <p:nvPr/>
        </p:nvPicPr>
        <p:blipFill>
          <a:blip r:embed="rId2" cstate="email"/>
          <a:srcRect/>
          <a:stretch>
            <a:fillRect/>
          </a:stretch>
        </p:blipFill>
        <p:spPr bwMode="auto">
          <a:xfrm>
            <a:off x="257974" y="1124744"/>
            <a:ext cx="2838369" cy="38173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628800"/>
            <a:ext cx="8229600" cy="4536504"/>
          </a:xfrm>
        </p:spPr>
        <p:txBody>
          <a:bodyPr/>
          <a:lstStyle/>
          <a:p>
            <a:r>
              <a:rPr lang="ru-RU" dirty="0">
                <a:solidFill>
                  <a:schemeClr val="bg2">
                    <a:lumMod val="60000"/>
                    <a:lumOff val="40000"/>
                  </a:schemeClr>
                </a:solidFill>
                <a:latin typeface="Comic Sans MS" pitchFamily="66" charset="0"/>
              </a:rPr>
              <a:t>Почему эта группа рыб, появившаяся примерно </a:t>
            </a:r>
            <a:r>
              <a:rPr lang="ru-RU" dirty="0" smtClean="0">
                <a:solidFill>
                  <a:schemeClr val="bg2">
                    <a:lumMod val="60000"/>
                    <a:lumOff val="40000"/>
                  </a:schemeClr>
                </a:solidFill>
                <a:latin typeface="Comic Sans MS" pitchFamily="66" charset="0"/>
              </a:rPr>
              <a:t>350 </a:t>
            </a:r>
            <a:r>
              <a:rPr lang="ru-RU" dirty="0">
                <a:solidFill>
                  <a:schemeClr val="bg2">
                    <a:lumMod val="60000"/>
                    <a:lumOff val="40000"/>
                  </a:schemeClr>
                </a:solidFill>
                <a:latin typeface="Comic Sans MS" pitchFamily="66" charset="0"/>
              </a:rPr>
              <a:t>млн. лет назад, сохранив свои черты </a:t>
            </a:r>
            <a:r>
              <a:rPr lang="ru-RU" dirty="0" smtClean="0">
                <a:solidFill>
                  <a:schemeClr val="bg2">
                    <a:lumMod val="60000"/>
                    <a:lumOff val="40000"/>
                  </a:schemeClr>
                </a:solidFill>
                <a:latin typeface="Comic Sans MS" pitchFamily="66" charset="0"/>
              </a:rPr>
              <a:t>строения, </a:t>
            </a:r>
            <a:r>
              <a:rPr lang="ru-RU" dirty="0">
                <a:solidFill>
                  <a:schemeClr val="bg2">
                    <a:lumMod val="60000"/>
                    <a:lumOff val="40000"/>
                  </a:schemeClr>
                </a:solidFill>
                <a:latin typeface="Comic Sans MS" pitchFamily="66" charset="0"/>
              </a:rPr>
              <a:t>сегодня успешно существует в современной фауне?</a:t>
            </a:r>
          </a:p>
        </p:txBody>
      </p:sp>
      <p:sp>
        <p:nvSpPr>
          <p:cNvPr id="3" name="Овал 2"/>
          <p:cNvSpPr/>
          <p:nvPr/>
        </p:nvSpPr>
        <p:spPr>
          <a:xfrm>
            <a:off x="467544" y="404664"/>
            <a:ext cx="1944216" cy="1584176"/>
          </a:xfrm>
          <a:prstGeom prst="ellipse">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ru-RU" sz="8000" b="1" i="0" u="none" strike="noStrike" kern="0" cap="none" spc="0" normalizeH="0" baseline="0" noProof="0" dirty="0">
                <a:ln>
                  <a:noFill/>
                </a:ln>
                <a:solidFill>
                  <a:sysClr val="window" lastClr="FFFFFF"/>
                </a:solidFill>
                <a:effectLst/>
                <a:uLnTx/>
                <a:uFillTx/>
                <a:latin typeface="Calibri"/>
                <a:ea typeface="Calibri"/>
                <a:cs typeface="Times New Roman"/>
              </a:rPr>
              <a:t>?</a:t>
            </a:r>
          </a:p>
        </p:txBody>
      </p:sp>
      <p:pic>
        <p:nvPicPr>
          <p:cNvPr id="4" name="Рисунок 3" descr="29m3.gif"/>
          <p:cNvPicPr>
            <a:picLocks noChangeAspect="1"/>
          </p:cNvPicPr>
          <p:nvPr/>
        </p:nvPicPr>
        <p:blipFill>
          <a:blip r:embed="rId2" cstate="email"/>
          <a:stretch>
            <a:fillRect/>
          </a:stretch>
        </p:blipFill>
        <p:spPr>
          <a:xfrm>
            <a:off x="3059832" y="374739"/>
            <a:ext cx="3888432" cy="1614101"/>
          </a:xfrm>
          <a:prstGeom prst="rect">
            <a:avLst/>
          </a:prstGeom>
        </p:spPr>
      </p:pic>
    </p:spTree>
    <p:extLst>
      <p:ext uri="{BB962C8B-B14F-4D97-AF65-F5344CB8AC3E}">
        <p14:creationId xmlns="" xmlns:p14="http://schemas.microsoft.com/office/powerpoint/2010/main" val="17475807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548680"/>
            <a:ext cx="7560840" cy="648072"/>
          </a:xfrm>
        </p:spPr>
        <p:txBody>
          <a:bodyPr/>
          <a:lstStyle/>
          <a:p>
            <a:r>
              <a:rPr lang="ru-RU" sz="2800" dirty="0" smtClean="0">
                <a:solidFill>
                  <a:schemeClr val="bg1"/>
                </a:solidFill>
                <a:latin typeface="+mn-lt"/>
              </a:rPr>
              <a:t>ВНЕШНЕЕ СТРОЕНИЕ АКУЛЫ И </a:t>
            </a:r>
            <a:r>
              <a:rPr lang="ru-RU" sz="2800" dirty="0" smtClean="0">
                <a:solidFill>
                  <a:schemeClr val="bg1"/>
                </a:solidFill>
                <a:latin typeface="+mn-lt"/>
              </a:rPr>
              <a:t>СКАТА</a:t>
            </a:r>
            <a:endParaRPr lang="ru-RU" sz="2800" dirty="0">
              <a:solidFill>
                <a:schemeClr val="bg1"/>
              </a:solidFill>
              <a:latin typeface="+mn-lt"/>
            </a:endParaRPr>
          </a:p>
        </p:txBody>
      </p:sp>
      <p:sp>
        <p:nvSpPr>
          <p:cNvPr id="3" name="Текст 2"/>
          <p:cNvSpPr>
            <a:spLocks noGrp="1"/>
          </p:cNvSpPr>
          <p:nvPr>
            <p:ph type="body" idx="1"/>
          </p:nvPr>
        </p:nvSpPr>
        <p:spPr>
          <a:xfrm>
            <a:off x="611560" y="1340768"/>
            <a:ext cx="8075240" cy="5517232"/>
          </a:xfrm>
        </p:spPr>
        <p:txBody>
          <a:bodyPr/>
          <a:lstStyle/>
          <a:p>
            <a:endParaRPr lang="ru-RU" dirty="0"/>
          </a:p>
        </p:txBody>
      </p:sp>
      <p:pic>
        <p:nvPicPr>
          <p:cNvPr id="4" name="Рисунок 3"/>
          <p:cNvPicPr/>
          <p:nvPr/>
        </p:nvPicPr>
        <p:blipFill>
          <a:blip r:embed="rId2" cstate="email"/>
          <a:srcRect/>
          <a:stretch>
            <a:fillRect/>
          </a:stretch>
        </p:blipFill>
        <p:spPr bwMode="auto">
          <a:xfrm>
            <a:off x="1547664" y="1412776"/>
            <a:ext cx="5715000" cy="2592288"/>
          </a:xfrm>
          <a:prstGeom prst="rect">
            <a:avLst/>
          </a:prstGeom>
          <a:noFill/>
          <a:ln w="9525">
            <a:noFill/>
            <a:miter lim="800000"/>
            <a:headEnd/>
            <a:tailEnd/>
          </a:ln>
        </p:spPr>
      </p:pic>
      <p:pic>
        <p:nvPicPr>
          <p:cNvPr id="5" name="Рисунок 4"/>
          <p:cNvPicPr/>
          <p:nvPr/>
        </p:nvPicPr>
        <p:blipFill>
          <a:blip r:embed="rId3" cstate="email"/>
          <a:srcRect/>
          <a:stretch>
            <a:fillRect/>
          </a:stretch>
        </p:blipFill>
        <p:spPr bwMode="auto">
          <a:xfrm>
            <a:off x="2555776" y="4293096"/>
            <a:ext cx="3762375" cy="22342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14414" y="500042"/>
            <a:ext cx="6454226" cy="720080"/>
          </a:xfrm>
        </p:spPr>
        <p:txBody>
          <a:bodyPr>
            <a:normAutofit/>
          </a:bodyPr>
          <a:lstStyle/>
          <a:p>
            <a:r>
              <a:rPr lang="ru-RU" sz="2800" dirty="0" smtClean="0">
                <a:solidFill>
                  <a:schemeClr val="bg1"/>
                </a:solidFill>
                <a:latin typeface="+mn-lt"/>
              </a:rPr>
              <a:t>Внутреннее строение акулы.</a:t>
            </a:r>
            <a:endParaRPr lang="ru-RU" sz="2800" dirty="0">
              <a:solidFill>
                <a:schemeClr val="bg1"/>
              </a:solidFill>
              <a:latin typeface="+mn-lt"/>
            </a:endParaRPr>
          </a:p>
        </p:txBody>
      </p:sp>
      <p:sp>
        <p:nvSpPr>
          <p:cNvPr id="3" name="Подзаголовок 2"/>
          <p:cNvSpPr>
            <a:spLocks noGrp="1"/>
          </p:cNvSpPr>
          <p:nvPr>
            <p:ph type="subTitle" idx="1"/>
          </p:nvPr>
        </p:nvSpPr>
        <p:spPr>
          <a:xfrm>
            <a:off x="899592" y="1700808"/>
            <a:ext cx="7128792" cy="3816424"/>
          </a:xfrm>
        </p:spPr>
        <p:txBody>
          <a:bodyPr/>
          <a:lstStyle/>
          <a:p>
            <a:endParaRPr lang="ru-RU" dirty="0"/>
          </a:p>
        </p:txBody>
      </p:sp>
      <p:pic>
        <p:nvPicPr>
          <p:cNvPr id="4" name="Рисунок 3"/>
          <p:cNvPicPr/>
          <p:nvPr/>
        </p:nvPicPr>
        <p:blipFill>
          <a:blip r:embed="rId2" cstate="email"/>
          <a:srcRect t="42000"/>
          <a:stretch>
            <a:fillRect/>
          </a:stretch>
        </p:blipFill>
        <p:spPr bwMode="auto">
          <a:xfrm>
            <a:off x="755576" y="1484784"/>
            <a:ext cx="7344816" cy="43204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3106688" cy="706090"/>
          </a:xfrm>
        </p:spPr>
        <p:txBody>
          <a:bodyPr>
            <a:normAutofit/>
          </a:bodyPr>
          <a:lstStyle/>
          <a:p>
            <a:r>
              <a:rPr lang="ru-RU" sz="3100" b="1" dirty="0" smtClean="0">
                <a:solidFill>
                  <a:schemeClr val="bg1"/>
                </a:solidFill>
                <a:latin typeface="+mn-lt"/>
              </a:rPr>
              <a:t>ЗУБЫ </a:t>
            </a:r>
            <a:r>
              <a:rPr lang="ru-RU" sz="3100" b="1" dirty="0" smtClean="0">
                <a:solidFill>
                  <a:schemeClr val="bg1"/>
                </a:solidFill>
                <a:latin typeface="+mn-lt"/>
              </a:rPr>
              <a:t>АКУЛ</a:t>
            </a:r>
            <a:endParaRPr lang="ru-RU" sz="3100" b="1" dirty="0">
              <a:solidFill>
                <a:schemeClr val="bg1"/>
              </a:solidFill>
              <a:latin typeface="+mn-lt"/>
            </a:endParaRPr>
          </a:p>
        </p:txBody>
      </p:sp>
      <p:pic>
        <p:nvPicPr>
          <p:cNvPr id="3" name="Рисунок 2"/>
          <p:cNvPicPr/>
          <p:nvPr/>
        </p:nvPicPr>
        <p:blipFill>
          <a:blip r:embed="rId2" cstate="email"/>
          <a:srcRect/>
          <a:stretch>
            <a:fillRect/>
          </a:stretch>
        </p:blipFill>
        <p:spPr bwMode="auto">
          <a:xfrm>
            <a:off x="3275856" y="2780928"/>
            <a:ext cx="2520280" cy="1800200"/>
          </a:xfrm>
          <a:prstGeom prst="ellipse">
            <a:avLst/>
          </a:prstGeom>
          <a:ln w="76200">
            <a:solidFill>
              <a:schemeClr val="tx1"/>
            </a:solidFill>
            <a:headEnd/>
            <a:tailEnd/>
          </a:ln>
        </p:spPr>
        <p:style>
          <a:lnRef idx="2">
            <a:schemeClr val="dk1"/>
          </a:lnRef>
          <a:fillRef idx="1">
            <a:schemeClr val="lt1"/>
          </a:fillRef>
          <a:effectRef idx="0">
            <a:schemeClr val="dk1"/>
          </a:effectRef>
          <a:fontRef idx="minor">
            <a:schemeClr val="dk1"/>
          </a:fontRef>
        </p:style>
      </p:pic>
      <p:pic>
        <p:nvPicPr>
          <p:cNvPr id="4" name="Рисунок 3"/>
          <p:cNvPicPr/>
          <p:nvPr/>
        </p:nvPicPr>
        <p:blipFill>
          <a:blip r:embed="rId3" cstate="email"/>
          <a:srcRect/>
          <a:stretch>
            <a:fillRect/>
          </a:stretch>
        </p:blipFill>
        <p:spPr bwMode="auto">
          <a:xfrm>
            <a:off x="611560" y="1484784"/>
            <a:ext cx="1944216" cy="1224136"/>
          </a:xfrm>
          <a:prstGeom prst="rect">
            <a:avLst/>
          </a:prstGeom>
          <a:noFill/>
          <a:ln w="9525">
            <a:noFill/>
            <a:miter lim="800000"/>
            <a:headEnd/>
            <a:tailEnd/>
          </a:ln>
        </p:spPr>
      </p:pic>
      <p:pic>
        <p:nvPicPr>
          <p:cNvPr id="6" name="Рисунок 5"/>
          <p:cNvPicPr/>
          <p:nvPr/>
        </p:nvPicPr>
        <p:blipFill>
          <a:blip r:embed="rId4" cstate="email"/>
          <a:srcRect b="5370"/>
          <a:stretch>
            <a:fillRect/>
          </a:stretch>
        </p:blipFill>
        <p:spPr bwMode="auto">
          <a:xfrm>
            <a:off x="3635896" y="1052736"/>
            <a:ext cx="1905000" cy="1406012"/>
          </a:xfrm>
          <a:prstGeom prst="rect">
            <a:avLst/>
          </a:prstGeom>
          <a:noFill/>
          <a:ln w="9525">
            <a:noFill/>
            <a:miter lim="800000"/>
            <a:headEnd/>
            <a:tailEnd/>
          </a:ln>
        </p:spPr>
      </p:pic>
      <p:sp>
        <p:nvSpPr>
          <p:cNvPr id="5" name="Скругленный прямоугольник 4"/>
          <p:cNvSpPr/>
          <p:nvPr/>
        </p:nvSpPr>
        <p:spPr>
          <a:xfrm>
            <a:off x="611560" y="1124744"/>
            <a:ext cx="1944216" cy="360040"/>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bg1"/>
                </a:solidFill>
              </a:rPr>
              <a:t>Белая акула</a:t>
            </a:r>
            <a:endParaRPr lang="ru-RU" b="1" dirty="0">
              <a:solidFill>
                <a:schemeClr val="bg1"/>
              </a:solidFill>
            </a:endParaRPr>
          </a:p>
        </p:txBody>
      </p:sp>
      <p:sp>
        <p:nvSpPr>
          <p:cNvPr id="7" name="Скругленный прямоугольник 6"/>
          <p:cNvSpPr/>
          <p:nvPr/>
        </p:nvSpPr>
        <p:spPr>
          <a:xfrm>
            <a:off x="3563888" y="620688"/>
            <a:ext cx="2016224" cy="432048"/>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bg1"/>
                </a:solidFill>
              </a:rPr>
              <a:t>Тигровая акула</a:t>
            </a:r>
            <a:endParaRPr lang="ru-RU" b="1" dirty="0">
              <a:solidFill>
                <a:schemeClr val="bg1"/>
              </a:solidFill>
            </a:endParaRPr>
          </a:p>
        </p:txBody>
      </p:sp>
      <p:pic>
        <p:nvPicPr>
          <p:cNvPr id="8" name="Рисунок 7"/>
          <p:cNvPicPr/>
          <p:nvPr/>
        </p:nvPicPr>
        <p:blipFill>
          <a:blip r:embed="rId5" cstate="email"/>
          <a:srcRect t="21333"/>
          <a:stretch>
            <a:fillRect/>
          </a:stretch>
        </p:blipFill>
        <p:spPr bwMode="auto">
          <a:xfrm>
            <a:off x="6372200" y="1196752"/>
            <a:ext cx="1905000" cy="1411982"/>
          </a:xfrm>
          <a:prstGeom prst="rect">
            <a:avLst/>
          </a:prstGeom>
          <a:noFill/>
          <a:ln w="9525">
            <a:noFill/>
            <a:miter lim="800000"/>
            <a:headEnd/>
            <a:tailEnd/>
          </a:ln>
        </p:spPr>
      </p:pic>
      <p:sp>
        <p:nvSpPr>
          <p:cNvPr id="9" name="Скругленный прямоугольник 8"/>
          <p:cNvSpPr/>
          <p:nvPr/>
        </p:nvSpPr>
        <p:spPr>
          <a:xfrm>
            <a:off x="6372200" y="764704"/>
            <a:ext cx="1944216" cy="360040"/>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bg1"/>
                </a:solidFill>
              </a:rPr>
              <a:t>Лисья акула</a:t>
            </a:r>
            <a:endParaRPr lang="ru-RU" b="1" dirty="0">
              <a:solidFill>
                <a:schemeClr val="bg1"/>
              </a:solidFill>
            </a:endParaRPr>
          </a:p>
        </p:txBody>
      </p:sp>
      <p:sp>
        <p:nvSpPr>
          <p:cNvPr id="10" name="Скругленный прямоугольник 9"/>
          <p:cNvSpPr/>
          <p:nvPr/>
        </p:nvSpPr>
        <p:spPr>
          <a:xfrm>
            <a:off x="323528" y="2996952"/>
            <a:ext cx="2232248" cy="360040"/>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bg1"/>
                </a:solidFill>
              </a:rPr>
              <a:t>Песчаная акула</a:t>
            </a:r>
            <a:endParaRPr lang="ru-RU" b="1" dirty="0">
              <a:solidFill>
                <a:schemeClr val="bg1"/>
              </a:solidFill>
            </a:endParaRPr>
          </a:p>
        </p:txBody>
      </p:sp>
      <p:sp>
        <p:nvSpPr>
          <p:cNvPr id="11" name="Скругленный прямоугольник 10"/>
          <p:cNvSpPr/>
          <p:nvPr/>
        </p:nvSpPr>
        <p:spPr>
          <a:xfrm>
            <a:off x="2123728" y="4725144"/>
            <a:ext cx="1800200" cy="360040"/>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bg1"/>
                </a:solidFill>
              </a:rPr>
              <a:t>Рыба-молот</a:t>
            </a:r>
            <a:endParaRPr lang="ru-RU" b="1" dirty="0">
              <a:solidFill>
                <a:schemeClr val="bg1"/>
              </a:solidFill>
            </a:endParaRPr>
          </a:p>
        </p:txBody>
      </p:sp>
      <p:sp>
        <p:nvSpPr>
          <p:cNvPr id="12" name="Скругленный прямоугольник 11"/>
          <p:cNvSpPr/>
          <p:nvPr/>
        </p:nvSpPr>
        <p:spPr>
          <a:xfrm>
            <a:off x="6588224" y="2996952"/>
            <a:ext cx="2088232" cy="360040"/>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bg1"/>
                </a:solidFill>
              </a:rPr>
              <a:t>Колючая акула</a:t>
            </a:r>
            <a:endParaRPr lang="ru-RU" b="1" dirty="0">
              <a:solidFill>
                <a:schemeClr val="bg1"/>
              </a:solidFill>
            </a:endParaRPr>
          </a:p>
        </p:txBody>
      </p:sp>
      <p:pic>
        <p:nvPicPr>
          <p:cNvPr id="13" name="Рисунок 12"/>
          <p:cNvPicPr/>
          <p:nvPr/>
        </p:nvPicPr>
        <p:blipFill>
          <a:blip r:embed="rId6" cstate="email"/>
          <a:srcRect t="6270" r="50167" b="55109"/>
          <a:stretch>
            <a:fillRect/>
          </a:stretch>
        </p:blipFill>
        <p:spPr bwMode="auto">
          <a:xfrm>
            <a:off x="467544" y="3429000"/>
            <a:ext cx="1905000" cy="1414016"/>
          </a:xfrm>
          <a:prstGeom prst="rect">
            <a:avLst/>
          </a:prstGeom>
          <a:noFill/>
          <a:ln w="9525">
            <a:noFill/>
            <a:miter lim="800000"/>
            <a:headEnd/>
            <a:tailEnd/>
          </a:ln>
        </p:spPr>
      </p:pic>
      <p:pic>
        <p:nvPicPr>
          <p:cNvPr id="14" name="Рисунок 13"/>
          <p:cNvPicPr/>
          <p:nvPr/>
        </p:nvPicPr>
        <p:blipFill>
          <a:blip r:embed="rId7" cstate="email"/>
          <a:srcRect l="23718"/>
          <a:stretch>
            <a:fillRect/>
          </a:stretch>
        </p:blipFill>
        <p:spPr bwMode="auto">
          <a:xfrm>
            <a:off x="2123728" y="5157192"/>
            <a:ext cx="2016224" cy="1435743"/>
          </a:xfrm>
          <a:prstGeom prst="rect">
            <a:avLst/>
          </a:prstGeom>
          <a:noFill/>
          <a:ln w="9525">
            <a:noFill/>
            <a:miter lim="800000"/>
            <a:headEnd/>
            <a:tailEnd/>
          </a:ln>
        </p:spPr>
      </p:pic>
      <p:pic>
        <p:nvPicPr>
          <p:cNvPr id="15" name="Рисунок 14"/>
          <p:cNvPicPr/>
          <p:nvPr/>
        </p:nvPicPr>
        <p:blipFill>
          <a:blip r:embed="rId8" cstate="email"/>
          <a:srcRect l="11828" t="27803"/>
          <a:stretch>
            <a:fillRect/>
          </a:stretch>
        </p:blipFill>
        <p:spPr bwMode="auto">
          <a:xfrm>
            <a:off x="6660232" y="3356992"/>
            <a:ext cx="2022968" cy="1323975"/>
          </a:xfrm>
          <a:prstGeom prst="rect">
            <a:avLst/>
          </a:prstGeom>
          <a:solidFill>
            <a:schemeClr val="accent4"/>
          </a:solidFill>
          <a:ln w="9525">
            <a:noFill/>
            <a:miter lim="800000"/>
            <a:headEnd/>
            <a:tailEnd/>
          </a:ln>
        </p:spPr>
      </p:pic>
      <p:pic>
        <p:nvPicPr>
          <p:cNvPr id="17" name="Рисунок 16"/>
          <p:cNvPicPr/>
          <p:nvPr/>
        </p:nvPicPr>
        <p:blipFill>
          <a:blip r:embed="rId9" cstate="email"/>
          <a:srcRect/>
          <a:stretch>
            <a:fillRect/>
          </a:stretch>
        </p:blipFill>
        <p:spPr bwMode="auto">
          <a:xfrm>
            <a:off x="5076056" y="5157192"/>
            <a:ext cx="1971675" cy="1440160"/>
          </a:xfrm>
          <a:prstGeom prst="rect">
            <a:avLst/>
          </a:prstGeom>
          <a:noFill/>
          <a:ln w="9525">
            <a:noFill/>
            <a:miter lim="800000"/>
            <a:headEnd/>
            <a:tailEnd/>
          </a:ln>
        </p:spPr>
      </p:pic>
      <p:sp>
        <p:nvSpPr>
          <p:cNvPr id="18" name="Скругленный прямоугольник 17"/>
          <p:cNvSpPr/>
          <p:nvPr/>
        </p:nvSpPr>
        <p:spPr>
          <a:xfrm>
            <a:off x="5148064" y="4725144"/>
            <a:ext cx="1800200" cy="360040"/>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chemeClr val="bg1"/>
                </a:solidFill>
              </a:rPr>
              <a:t>Мегалодон</a:t>
            </a:r>
            <a:endParaRPr lang="ru-RU" b="1"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p:cNvPicPr>
            <a:picLocks noChangeAspect="1" noChangeArrowheads="1"/>
          </p:cNvPicPr>
          <p:nvPr/>
        </p:nvPicPr>
        <p:blipFill>
          <a:blip r:embed="rId2" cstate="print"/>
          <a:srcRect/>
          <a:stretch>
            <a:fillRect/>
          </a:stretch>
        </p:blipFill>
        <p:spPr bwMode="auto">
          <a:xfrm>
            <a:off x="1219200" y="0"/>
            <a:ext cx="7086600" cy="1141413"/>
          </a:xfrm>
          <a:prstGeom prst="rect">
            <a:avLst/>
          </a:prstGeom>
          <a:noFill/>
          <a:ln w="9525">
            <a:noFill/>
            <a:miter lim="800000"/>
            <a:headEnd/>
            <a:tailEnd/>
          </a:ln>
          <a:effectLst/>
        </p:spPr>
      </p:pic>
      <p:pic>
        <p:nvPicPr>
          <p:cNvPr id="81923" name="Picture 3"/>
          <p:cNvPicPr>
            <a:picLocks noChangeAspect="1" noChangeArrowheads="1"/>
          </p:cNvPicPr>
          <p:nvPr/>
        </p:nvPicPr>
        <p:blipFill>
          <a:blip r:embed="rId3" cstate="print"/>
          <a:srcRect/>
          <a:stretch>
            <a:fillRect/>
          </a:stretch>
        </p:blipFill>
        <p:spPr bwMode="auto">
          <a:xfrm>
            <a:off x="642910" y="3727450"/>
            <a:ext cx="8001000" cy="3130550"/>
          </a:xfrm>
          <a:prstGeom prst="rect">
            <a:avLst/>
          </a:prstGeom>
          <a:noFill/>
          <a:ln w="9525">
            <a:noFill/>
            <a:miter lim="800000"/>
            <a:headEnd/>
            <a:tailEnd/>
          </a:ln>
          <a:effectLst/>
        </p:spPr>
      </p:pic>
      <p:pic>
        <p:nvPicPr>
          <p:cNvPr id="81924" name="Picture 4" descr="15"/>
          <p:cNvPicPr>
            <a:picLocks noChangeAspect="1" noChangeArrowheads="1"/>
          </p:cNvPicPr>
          <p:nvPr/>
        </p:nvPicPr>
        <p:blipFill>
          <a:blip r:embed="rId4" cstate="print"/>
          <a:srcRect/>
          <a:stretch>
            <a:fillRect/>
          </a:stretch>
        </p:blipFill>
        <p:spPr bwMode="auto">
          <a:xfrm>
            <a:off x="685800" y="1065213"/>
            <a:ext cx="8153400" cy="267335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p:cNvPicPr>
            <a:picLocks noChangeAspect="1" noChangeArrowheads="1"/>
          </p:cNvPicPr>
          <p:nvPr/>
        </p:nvPicPr>
        <p:blipFill>
          <a:blip r:embed="rId2" cstate="print"/>
          <a:srcRect/>
          <a:stretch>
            <a:fillRect/>
          </a:stretch>
        </p:blipFill>
        <p:spPr bwMode="auto">
          <a:xfrm>
            <a:off x="533400" y="5221288"/>
            <a:ext cx="8153400" cy="1636712"/>
          </a:xfrm>
          <a:prstGeom prst="rect">
            <a:avLst/>
          </a:prstGeom>
          <a:noFill/>
          <a:ln w="9525">
            <a:noFill/>
            <a:miter lim="800000"/>
            <a:headEnd/>
            <a:tailEnd/>
          </a:ln>
          <a:effectLst/>
        </p:spPr>
      </p:pic>
      <p:pic>
        <p:nvPicPr>
          <p:cNvPr id="82947" name="Picture 3"/>
          <p:cNvPicPr>
            <a:picLocks noChangeAspect="1" noChangeArrowheads="1"/>
          </p:cNvPicPr>
          <p:nvPr/>
        </p:nvPicPr>
        <p:blipFill>
          <a:blip r:embed="rId3" cstate="print"/>
          <a:srcRect/>
          <a:stretch>
            <a:fillRect/>
          </a:stretch>
        </p:blipFill>
        <p:spPr bwMode="auto">
          <a:xfrm>
            <a:off x="3048000" y="0"/>
            <a:ext cx="3429000" cy="1125538"/>
          </a:xfrm>
          <a:prstGeom prst="rect">
            <a:avLst/>
          </a:prstGeom>
          <a:noFill/>
          <a:ln w="9525">
            <a:noFill/>
            <a:miter lim="800000"/>
            <a:headEnd/>
            <a:tailEnd/>
          </a:ln>
          <a:effectLst/>
        </p:spPr>
      </p:pic>
      <p:pic>
        <p:nvPicPr>
          <p:cNvPr id="82949" name="Picture 5" descr="6"/>
          <p:cNvPicPr>
            <a:picLocks noChangeAspect="1" noChangeArrowheads="1"/>
          </p:cNvPicPr>
          <p:nvPr/>
        </p:nvPicPr>
        <p:blipFill>
          <a:blip r:embed="rId4" cstate="print"/>
          <a:srcRect/>
          <a:stretch>
            <a:fillRect/>
          </a:stretch>
        </p:blipFill>
        <p:spPr bwMode="auto">
          <a:xfrm>
            <a:off x="304800" y="1066800"/>
            <a:ext cx="3048000" cy="2339975"/>
          </a:xfrm>
          <a:prstGeom prst="rect">
            <a:avLst/>
          </a:prstGeom>
          <a:noFill/>
        </p:spPr>
      </p:pic>
      <p:pic>
        <p:nvPicPr>
          <p:cNvPr id="82950" name="Picture 6" descr="7"/>
          <p:cNvPicPr>
            <a:picLocks noChangeAspect="1" noChangeArrowheads="1"/>
          </p:cNvPicPr>
          <p:nvPr/>
        </p:nvPicPr>
        <p:blipFill>
          <a:blip r:embed="rId5" cstate="print"/>
          <a:srcRect/>
          <a:stretch>
            <a:fillRect/>
          </a:stretch>
        </p:blipFill>
        <p:spPr bwMode="auto">
          <a:xfrm>
            <a:off x="3429000" y="1219200"/>
            <a:ext cx="2438400" cy="1304925"/>
          </a:xfrm>
          <a:prstGeom prst="rect">
            <a:avLst/>
          </a:prstGeom>
          <a:noFill/>
        </p:spPr>
      </p:pic>
      <p:pic>
        <p:nvPicPr>
          <p:cNvPr id="82951" name="Picture 7" descr="8"/>
          <p:cNvPicPr>
            <a:picLocks noChangeAspect="1" noChangeArrowheads="1"/>
          </p:cNvPicPr>
          <p:nvPr/>
        </p:nvPicPr>
        <p:blipFill>
          <a:blip r:embed="rId6" cstate="print"/>
          <a:srcRect/>
          <a:stretch>
            <a:fillRect/>
          </a:stretch>
        </p:blipFill>
        <p:spPr bwMode="auto">
          <a:xfrm>
            <a:off x="5867400" y="990600"/>
            <a:ext cx="2971800" cy="2427288"/>
          </a:xfrm>
          <a:prstGeom prst="rect">
            <a:avLst/>
          </a:prstGeom>
          <a:noFill/>
        </p:spPr>
      </p:pic>
      <p:pic>
        <p:nvPicPr>
          <p:cNvPr id="82952" name="Picture 8" descr="9"/>
          <p:cNvPicPr>
            <a:picLocks noChangeAspect="1" noChangeArrowheads="1"/>
          </p:cNvPicPr>
          <p:nvPr/>
        </p:nvPicPr>
        <p:blipFill>
          <a:blip r:embed="rId7" cstate="print"/>
          <a:srcRect/>
          <a:stretch>
            <a:fillRect/>
          </a:stretch>
        </p:blipFill>
        <p:spPr bwMode="auto">
          <a:xfrm>
            <a:off x="0" y="3276600"/>
            <a:ext cx="3200400" cy="2028825"/>
          </a:xfrm>
          <a:prstGeom prst="rect">
            <a:avLst/>
          </a:prstGeom>
          <a:noFill/>
        </p:spPr>
      </p:pic>
      <p:pic>
        <p:nvPicPr>
          <p:cNvPr id="82953" name="Picture 9" descr="10"/>
          <p:cNvPicPr>
            <a:picLocks noChangeAspect="1" noChangeArrowheads="1"/>
          </p:cNvPicPr>
          <p:nvPr/>
        </p:nvPicPr>
        <p:blipFill>
          <a:blip r:embed="rId8" cstate="print"/>
          <a:srcRect/>
          <a:stretch>
            <a:fillRect/>
          </a:stretch>
        </p:blipFill>
        <p:spPr bwMode="auto">
          <a:xfrm>
            <a:off x="3352800" y="2743200"/>
            <a:ext cx="3124200" cy="2093913"/>
          </a:xfrm>
          <a:prstGeom prst="rect">
            <a:avLst/>
          </a:prstGeom>
          <a:noFill/>
        </p:spPr>
      </p:pic>
      <p:pic>
        <p:nvPicPr>
          <p:cNvPr id="82954" name="Picture 10" descr="16"/>
          <p:cNvPicPr>
            <a:picLocks noChangeAspect="1" noChangeArrowheads="1"/>
          </p:cNvPicPr>
          <p:nvPr/>
        </p:nvPicPr>
        <p:blipFill>
          <a:blip r:embed="rId9" cstate="print"/>
          <a:srcRect/>
          <a:stretch>
            <a:fillRect/>
          </a:stretch>
        </p:blipFill>
        <p:spPr bwMode="auto">
          <a:xfrm>
            <a:off x="7048500" y="3429000"/>
            <a:ext cx="2095500" cy="1600200"/>
          </a:xfrm>
          <a:prstGeom prst="rect">
            <a:avLst/>
          </a:prstGeom>
          <a:noFill/>
        </p:spPr>
      </p:pic>
      <p:pic>
        <p:nvPicPr>
          <p:cNvPr id="82955" name="Picture 11" descr="17"/>
          <p:cNvPicPr>
            <a:picLocks noChangeAspect="1" noChangeArrowheads="1"/>
          </p:cNvPicPr>
          <p:nvPr/>
        </p:nvPicPr>
        <p:blipFill>
          <a:blip r:embed="rId10" cstate="print"/>
          <a:srcRect/>
          <a:stretch>
            <a:fillRect/>
          </a:stretch>
        </p:blipFill>
        <p:spPr bwMode="auto">
          <a:xfrm>
            <a:off x="4953000" y="4267200"/>
            <a:ext cx="2438400" cy="120173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p:cNvPicPr>
            <a:picLocks noChangeAspect="1" noChangeArrowheads="1"/>
          </p:cNvPicPr>
          <p:nvPr/>
        </p:nvPicPr>
        <p:blipFill>
          <a:blip r:embed="rId2" cstate="print"/>
          <a:srcRect/>
          <a:stretch>
            <a:fillRect/>
          </a:stretch>
        </p:blipFill>
        <p:spPr bwMode="auto">
          <a:xfrm>
            <a:off x="762000" y="0"/>
            <a:ext cx="6858000" cy="936625"/>
          </a:xfrm>
          <a:prstGeom prst="rect">
            <a:avLst/>
          </a:prstGeom>
          <a:noFill/>
          <a:ln w="9525">
            <a:noFill/>
            <a:miter lim="800000"/>
            <a:headEnd/>
            <a:tailEnd/>
          </a:ln>
          <a:effectLst/>
        </p:spPr>
      </p:pic>
      <p:pic>
        <p:nvPicPr>
          <p:cNvPr id="83975" name="Picture 7"/>
          <p:cNvPicPr>
            <a:picLocks noChangeAspect="1" noChangeArrowheads="1"/>
          </p:cNvPicPr>
          <p:nvPr/>
        </p:nvPicPr>
        <p:blipFill>
          <a:blip r:embed="rId3" cstate="print"/>
          <a:srcRect/>
          <a:stretch>
            <a:fillRect/>
          </a:stretch>
        </p:blipFill>
        <p:spPr bwMode="auto">
          <a:xfrm>
            <a:off x="7543800" y="228600"/>
            <a:ext cx="1600200" cy="1004888"/>
          </a:xfrm>
          <a:prstGeom prst="rect">
            <a:avLst/>
          </a:prstGeom>
          <a:noFill/>
          <a:ln w="9525">
            <a:noFill/>
            <a:miter lim="800000"/>
            <a:headEnd/>
            <a:tailEnd/>
          </a:ln>
          <a:effectLst/>
        </p:spPr>
      </p:pic>
      <p:pic>
        <p:nvPicPr>
          <p:cNvPr id="83976" name="Picture 8" descr="6"/>
          <p:cNvPicPr>
            <a:picLocks noChangeAspect="1" noChangeArrowheads="1"/>
          </p:cNvPicPr>
          <p:nvPr/>
        </p:nvPicPr>
        <p:blipFill>
          <a:blip r:embed="rId4" cstate="print"/>
          <a:srcRect/>
          <a:stretch>
            <a:fillRect/>
          </a:stretch>
        </p:blipFill>
        <p:spPr bwMode="auto">
          <a:xfrm>
            <a:off x="838200" y="1319213"/>
            <a:ext cx="3352800" cy="2408237"/>
          </a:xfrm>
          <a:prstGeom prst="rect">
            <a:avLst/>
          </a:prstGeom>
          <a:noFill/>
        </p:spPr>
      </p:pic>
      <p:pic>
        <p:nvPicPr>
          <p:cNvPr id="83977" name="Picture 9" descr="7"/>
          <p:cNvPicPr>
            <a:picLocks noChangeAspect="1" noChangeArrowheads="1"/>
          </p:cNvPicPr>
          <p:nvPr/>
        </p:nvPicPr>
        <p:blipFill>
          <a:blip r:embed="rId5" cstate="print"/>
          <a:srcRect/>
          <a:stretch>
            <a:fillRect/>
          </a:stretch>
        </p:blipFill>
        <p:spPr bwMode="auto">
          <a:xfrm>
            <a:off x="762000" y="4221163"/>
            <a:ext cx="3635375" cy="2184400"/>
          </a:xfrm>
          <a:prstGeom prst="rect">
            <a:avLst/>
          </a:prstGeom>
          <a:noFill/>
        </p:spPr>
      </p:pic>
      <p:pic>
        <p:nvPicPr>
          <p:cNvPr id="83978" name="Picture 10" descr="8"/>
          <p:cNvPicPr>
            <a:picLocks noChangeAspect="1" noChangeArrowheads="1"/>
          </p:cNvPicPr>
          <p:nvPr/>
        </p:nvPicPr>
        <p:blipFill>
          <a:blip r:embed="rId6" cstate="print"/>
          <a:srcRect/>
          <a:stretch>
            <a:fillRect/>
          </a:stretch>
        </p:blipFill>
        <p:spPr bwMode="auto">
          <a:xfrm>
            <a:off x="4876800" y="1349375"/>
            <a:ext cx="3200400" cy="2286000"/>
          </a:xfrm>
          <a:prstGeom prst="rect">
            <a:avLst/>
          </a:prstGeom>
          <a:noFill/>
        </p:spPr>
      </p:pic>
      <p:pic>
        <p:nvPicPr>
          <p:cNvPr id="83979" name="Picture 11" descr="9"/>
          <p:cNvPicPr>
            <a:picLocks noChangeAspect="1" noChangeArrowheads="1"/>
          </p:cNvPicPr>
          <p:nvPr/>
        </p:nvPicPr>
        <p:blipFill>
          <a:blip r:embed="rId7" cstate="print"/>
          <a:srcRect/>
          <a:stretch>
            <a:fillRect/>
          </a:stretch>
        </p:blipFill>
        <p:spPr bwMode="auto">
          <a:xfrm>
            <a:off x="4876800" y="4191000"/>
            <a:ext cx="3200400" cy="2274888"/>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237</TotalTime>
  <Words>127</Words>
  <Application>Microsoft Office PowerPoint</Application>
  <PresentationFormat>Экран (4:3)</PresentationFormat>
  <Paragraphs>22</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Апекс</vt:lpstr>
      <vt:lpstr>Надкласс  Рыбы</vt:lpstr>
      <vt:lpstr>     «…Человека отделяют от акулы сотни миллионов лет. Акула по-прежнему живет в мезозойской эре. За триста миллионов лет она изменилась очень незначительно. Время, заставившее других обитателей моря пройти сложную эволюцию, почти не коснулось этой безжалостной неуязвимой хищницы, этого исконного убийцы, издревле вооруженного для борьбы за существование.» </vt:lpstr>
      <vt:lpstr>Почему эта группа рыб, появившаяся примерно 350 млн. лет назад, сохранив свои черты строения, сегодня успешно существует в современной фауне?</vt:lpstr>
      <vt:lpstr>ВНЕШНЕЕ СТРОЕНИЕ АКУЛЫ И СКАТА</vt:lpstr>
      <vt:lpstr>Внутреннее строение акулы.</vt:lpstr>
      <vt:lpstr>ЗУБЫ АКУЛ</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Зубы акул.</dc:title>
  <cp:lastModifiedBy>Admin</cp:lastModifiedBy>
  <cp:revision>41</cp:revision>
  <dcterms:modified xsi:type="dcterms:W3CDTF">2020-04-05T10:25:01Z</dcterms:modified>
</cp:coreProperties>
</file>