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8.wdp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717032"/>
            <a:ext cx="7772400" cy="1470025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Игра «Накорми Аню»</a:t>
            </a:r>
            <a:endParaRPr lang="ru-RU" sz="6000" b="1" dirty="0"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963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861048"/>
            <a:ext cx="8229600" cy="1156990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Спасибо !</a:t>
            </a:r>
            <a:endParaRPr lang="ru-RU" sz="8800" b="1" dirty="0"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989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2376264" cy="27363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Жидко, а не вода, бело, а не снег </a:t>
            </a:r>
            <a:r>
              <a:rPr lang="ru-RU" b="1" dirty="0" smtClean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?</a:t>
            </a:r>
            <a:r>
              <a:rPr lang="ru-RU" b="1" dirty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b="1" dirty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endParaRPr lang="ru-RU" b="1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9556" y1="11786" x2="20889" y2="9524"/>
                        <a14:foregroundMark x1="22778" y1="9167" x2="11000" y2="14405"/>
                        <a14:foregroundMark x1="10222" y1="22024" x2="10222" y2="220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996952"/>
            <a:ext cx="1944216" cy="179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03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45224"/>
            <a:ext cx="8229600" cy="108498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Он бывает в шоколаде,</a:t>
            </a:r>
            <a:b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Дети очень ему рады, </a:t>
            </a:r>
            <a:b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Он сытнее, чем хот-дог,</a:t>
            </a:r>
            <a:b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Глазированный </a:t>
            </a:r>
            <a:r>
              <a:rPr lang="ru-RU" sz="3200" b="1" dirty="0" smtClean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: …</a:t>
            </a:r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endParaRPr lang="ru-RU" sz="3200" b="1" dirty="0">
              <a:solidFill>
                <a:srgbClr val="7030A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00" b="90000" l="10000" r="94333">
                        <a14:foregroundMark x1="53000" y1="28833" x2="53000" y2="28833"/>
                        <a14:foregroundMark x1="58667" y1="28167" x2="58667" y2="28167"/>
                        <a14:foregroundMark x1="63833" y1="23000" x2="63833" y2="23000"/>
                        <a14:foregroundMark x1="63833" y1="23000" x2="63833" y2="23000"/>
                        <a14:foregroundMark x1="60833" y1="23000" x2="70667" y2="23667"/>
                        <a14:foregroundMark x1="62833" y1="29000" x2="73000" y2="25500"/>
                        <a14:foregroundMark x1="70167" y1="22833" x2="65833" y2="21333"/>
                        <a14:foregroundMark x1="73167" y1="24000" x2="72333" y2="24000"/>
                        <a14:foregroundMark x1="72333" y1="24000" x2="72333" y2="2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029882" y="2738870"/>
            <a:ext cx="2197320" cy="2137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6722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4509120"/>
            <a:ext cx="5040560" cy="223224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Очень вкусное печенье</a:t>
            </a:r>
            <a:b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И отличнейший пирог</a:t>
            </a:r>
            <a:b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Будет, если мы добавим</a:t>
            </a:r>
            <a:b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По пропорции : т………</a:t>
            </a:r>
            <a:r>
              <a:rPr lang="ru-RU" sz="28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8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endParaRPr lang="ru-RU" sz="2800" b="1" dirty="0">
              <a:solidFill>
                <a:srgbClr val="7030A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074" name="Picture 2" descr="https://fermoved.ru/wp-content/uploads/2019/09/tvorog-2-1024x82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780928"/>
            <a:ext cx="260139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4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373216"/>
            <a:ext cx="684076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Ну что вкусней быть может в мире, </a:t>
            </a:r>
            <a:b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Чем жёлтые бесчисленные дыры? </a:t>
            </a:r>
            <a:r>
              <a:rPr lang="ru-RU" sz="28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С…..</a:t>
            </a:r>
            <a:br>
              <a:rPr lang="ru-RU" sz="28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endParaRPr lang="ru-RU" sz="2800" b="1" dirty="0">
              <a:solidFill>
                <a:srgbClr val="7030A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098" name="Picture 2" descr="https://img2.freepng.ru/20180309/isq/kisspng-butterbrot-cheese-tomato-vegetable-clip-art-cheese-5aa25f700c7e35.070930031520590704051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599" l="14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9752" y="2686414"/>
            <a:ext cx="316835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8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5400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Все мы любим без обмана</a:t>
            </a:r>
            <a:b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Деревенскую : с………..</a:t>
            </a:r>
            <a:b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endParaRPr lang="ru-RU" sz="3200" b="1" dirty="0">
              <a:solidFill>
                <a:srgbClr val="7030A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0" b="100000" l="0" r="99167">
                        <a14:foregroundMark x1="97000" y1="2703" x2="97000" y2="2703"/>
                        <a14:foregroundMark x1="97000" y1="2553" x2="97000" y2="2553"/>
                        <a14:foregroundMark x1="97167" y1="7508" x2="97167" y2="7508"/>
                        <a14:foregroundMark x1="85000" y1="10961" x2="85000" y2="10961"/>
                        <a14:foregroundMark x1="67167" y1="17117" x2="67167" y2="171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564904"/>
            <a:ext cx="2156643" cy="2393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2934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373216"/>
            <a:ext cx="8517632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Она любима тем, кто вкус имеет тонкий,</a:t>
            </a:r>
            <a:b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Густая, сладкая варёная </a:t>
            </a:r>
            <a:r>
              <a:rPr lang="ru-RU" sz="3200" b="1" dirty="0" smtClean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:</a:t>
            </a:r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 </a:t>
            </a:r>
            <a:r>
              <a:rPr lang="ru-RU" sz="3200" b="1" dirty="0" smtClean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</a:t>
            </a:r>
            <a: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…..</a:t>
            </a:r>
            <a:br>
              <a:rPr lang="ru-RU" sz="32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endParaRPr lang="ru-RU" sz="3200" b="1" dirty="0">
              <a:solidFill>
                <a:srgbClr val="7030A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146" name="Picture 2" descr="https://st4.depositphotos.com/4920461/19900/v/950/depositphotos_199003880-stock-illustration-condensed-milk-spoon-white-background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2" b="100000" l="7246" r="98068">
                        <a14:foregroundMark x1="57488" y1="37703" x2="79227" y2="38283"/>
                        <a14:foregroundMark x1="31079" y1="58585" x2="80032" y2="63225"/>
                        <a14:foregroundMark x1="28019" y1="47564" x2="33655" y2="55800"/>
                        <a14:foregroundMark x1="33655" y1="55800" x2="33655" y2="55800"/>
                        <a14:foregroundMark x1="28824" y1="62877" x2="39130" y2="52436"/>
                        <a14:foregroundMark x1="40419" y1="53364" x2="51530" y2="53712"/>
                        <a14:foregroundMark x1="51530" y1="53712" x2="57005" y2="49652"/>
                        <a14:foregroundMark x1="57488" y1="49652" x2="64251" y2="53944"/>
                        <a14:foregroundMark x1="67311" y1="55800" x2="75684" y2="54292"/>
                        <a14:foregroundMark x1="77456" y1="54292" x2="84219" y2="61369"/>
                        <a14:foregroundMark x1="85990" y1="63805" x2="78261" y2="73666"/>
                        <a14:foregroundMark x1="72786" y1="76682" x2="58293" y2="80974"/>
                        <a14:foregroundMark x1="54106" y1="80974" x2="44605" y2="75406"/>
                        <a14:foregroundMark x1="37359" y1="64733" x2="76651" y2="67749"/>
                        <a14:foregroundMark x1="27214" y1="74826" x2="40419" y2="93619"/>
                        <a14:foregroundMark x1="74074" y1="94432" x2="82931" y2="766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0399" y="2924944"/>
            <a:ext cx="194421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00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2873" y="5373216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Не надеясь на прививки, </a:t>
            </a:r>
            <a:br>
              <a:rPr lang="ru-RU" sz="40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0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Мы употребляем :с………..</a:t>
            </a:r>
            <a:br>
              <a:rPr lang="ru-RU" sz="40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endParaRPr lang="ru-RU" sz="4000" b="1" dirty="0">
              <a:solidFill>
                <a:srgbClr val="7030A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 descr="https://img1.freepng.ru/20180311/ckq/kisspng-strawberry-ice-cream-kulfi-ice-cream-cake-ice-cream-strawberry-cake-cup-5aa5c6f1e22081.737409241520813809926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26" b="98158" l="5385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060848"/>
            <a:ext cx="225877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41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22920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Чтобы стала жизнь прекрасной,</a:t>
            </a:r>
            <a:br>
              <a:rPr lang="ru-RU" sz="36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6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Вы на хлеб намажьте :м…….</a:t>
            </a:r>
            <a:br>
              <a:rPr lang="ru-RU" sz="3600" b="1" dirty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endParaRPr lang="ru-RU" sz="3600" b="1" dirty="0">
              <a:solidFill>
                <a:srgbClr val="7030A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050" name="Picture 2" descr="https://img2.freepng.ru/20190423/fys/kisspng-buttermilk-buttermilk-ghee-dairy-products-5cbe937dbce268.59727614155599346977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7000" r="90000">
                        <a14:backgroundMark x1="14000" y1="43667" x2="14000" y2="43667"/>
                        <a14:backgroundMark x1="12111" y1="47333" x2="12111" y2="47333"/>
                        <a14:backgroundMark x1="10000" y1="51667" x2="10000" y2="51667"/>
                        <a14:backgroundMark x1="15444" y1="42500" x2="9111" y2="55000"/>
                        <a14:backgroundMark x1="68111" y1="29667" x2="69333" y2="30667"/>
                        <a14:backgroundMark x1="52000" y1="11000" x2="53111" y2="11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100327"/>
            <a:ext cx="338437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02" b="97075" l="5665" r="945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041972"/>
            <a:ext cx="1175824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7390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59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Игра «Накорми Аню»</vt:lpstr>
      <vt:lpstr>Жидко, а не вода, бело, а не снег ? </vt:lpstr>
      <vt:lpstr>Он бывает в шоколаде, Дети очень ему рады,  Он сытнее, чем хот-дог, Глазированный : … </vt:lpstr>
      <vt:lpstr>Очень вкусное печенье  И отличнейший пирог  Будет, если мы добавим  По пропорции : т……… </vt:lpstr>
      <vt:lpstr>Ну что вкусней быть может в мире,  Чем жёлтые бесчисленные дыры? С….. </vt:lpstr>
      <vt:lpstr>Все мы любим без обмана  Деревенскую : с……….. </vt:lpstr>
      <vt:lpstr>Она любима тем, кто вкус имеет тонкий, Густая, сладкая варёная :   с….. </vt:lpstr>
      <vt:lpstr>Не надеясь на прививки,  Мы употребляем :с……….. </vt:lpstr>
      <vt:lpstr>Чтобы стала жизнь прекрасной, Вы на хлеб намажьте :м……. </vt:lpstr>
      <vt:lpstr>Спасибо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ДЛЯ ПЛЕБЕВ</dc:creator>
  <cp:lastModifiedBy>ДЛЯ ПЛЕБЕВ</cp:lastModifiedBy>
  <cp:revision>19</cp:revision>
  <dcterms:created xsi:type="dcterms:W3CDTF">2020-04-05T13:29:36Z</dcterms:created>
  <dcterms:modified xsi:type="dcterms:W3CDTF">2020-04-05T15:02:23Z</dcterms:modified>
</cp:coreProperties>
</file>