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8" r:id="rId9"/>
    <p:sldId id="265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F3E16-A7C5-45E3-91BC-A492AF97632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FAAB6-4239-4A76-9EF0-715B8E2F6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077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FAAB6-4239-4A76-9EF0-715B8E2F61B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889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23.jpg"/><Relationship Id="rId4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4.jpg"/><Relationship Id="rId7" Type="http://schemas.openxmlformats.org/officeDocument/2006/relationships/image" Target="../media/image27.jpg"/><Relationship Id="rId2" Type="http://schemas.openxmlformats.org/officeDocument/2006/relationships/hyperlink" Target="https://ihappymama.ru/iq/zagadki/zagadki-pro-zajtsa-s-otvetami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slide" Target="slide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slide" Target="slide5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8.jpg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1.jp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14.jpg"/><Relationship Id="rId4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17.jpg"/><Relationship Id="rId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285728"/>
            <a:ext cx="70723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Как зимуют дикие животные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036083" y="4504759"/>
            <a:ext cx="3000396" cy="17002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anose="030F0702030302020204" pitchFamily="66" charset="0"/>
              </a:rPr>
              <a:t>Кто ищет корм в природе?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5580112" y="2380424"/>
            <a:ext cx="3000396" cy="17002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anose="030F0702030302020204" pitchFamily="66" charset="0"/>
              </a:rPr>
              <a:t>Кто делает запасы </a:t>
            </a:r>
          </a:p>
          <a:p>
            <a:pPr algn="ctr"/>
            <a:r>
              <a:rPr lang="ru-RU" sz="3200" b="1" dirty="0" smtClean="0">
                <a:latin typeface="Comic Sans MS" panose="030F0702030302020204" pitchFamily="66" charset="0"/>
              </a:rPr>
              <a:t>на зиму?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23228" y="2409385"/>
            <a:ext cx="2868652" cy="16838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anose="030F0702030302020204" pitchFamily="66" charset="0"/>
              </a:rPr>
              <a:t>Кто впадает в спячку?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3747"/>
            <a:ext cx="4254675" cy="28832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69" y="113747"/>
            <a:ext cx="4245949" cy="31803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42" y="3645024"/>
            <a:ext cx="4968145" cy="3096344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58190" y="5877272"/>
            <a:ext cx="885418" cy="8334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углом вверх 6">
            <a:hlinkClick r:id="rId5" action="ppaction://hlinksldjump"/>
          </p:cNvPr>
          <p:cNvSpPr/>
          <p:nvPr/>
        </p:nvSpPr>
        <p:spPr>
          <a:xfrm>
            <a:off x="1297652" y="5967163"/>
            <a:ext cx="707898" cy="65370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27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764704"/>
            <a:ext cx="3672408" cy="55186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13039"/>
            <a:ext cx="4183372" cy="2844959"/>
          </a:xfrm>
          <a:prstGeom prst="rect">
            <a:avLst/>
          </a:prstGeom>
        </p:spPr>
      </p:pic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478"/>
            <a:ext cx="3600400" cy="3754076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0" y="6021287"/>
            <a:ext cx="899592" cy="83671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углом вверх 5">
            <a:hlinkClick r:id="rId6" action="ppaction://hlinksldjump"/>
          </p:cNvPr>
          <p:cNvSpPr/>
          <p:nvPr/>
        </p:nvSpPr>
        <p:spPr>
          <a:xfrm>
            <a:off x="971600" y="6054964"/>
            <a:ext cx="707898" cy="65370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1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5920" y="27089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>
                <a:solidFill>
                  <a:srgbClr val="F06782"/>
                </a:solidFill>
                <a:latin typeface="Open Sans"/>
                <a:hlinkClick r:id="rId2"/>
              </a:rPr>
              <a:t>/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32" y="218062"/>
            <a:ext cx="4094498" cy="30669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1" y="3392709"/>
            <a:ext cx="3454681" cy="31326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65" y="3708790"/>
            <a:ext cx="3741965" cy="2802862"/>
          </a:xfrm>
          <a:prstGeom prst="rect">
            <a:avLst/>
          </a:prstGeom>
        </p:spPr>
      </p:pic>
      <p:pic>
        <p:nvPicPr>
          <p:cNvPr id="8" name="Рисунок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18062"/>
            <a:ext cx="4209763" cy="2525858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30988" y="6165304"/>
            <a:ext cx="724588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углом вверх 9">
            <a:hlinkClick r:id="rId8" action="ppaction://hlinksldjump"/>
          </p:cNvPr>
          <p:cNvSpPr/>
          <p:nvPr/>
        </p:nvSpPr>
        <p:spPr>
          <a:xfrm>
            <a:off x="858022" y="6165304"/>
            <a:ext cx="707898" cy="65370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25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189" y="332656"/>
            <a:ext cx="83528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Правила пользования презентацией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2067213" cy="1257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9832" y="1628800"/>
            <a:ext cx="453650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Пример </a:t>
            </a:r>
            <a:r>
              <a:rPr lang="ru-RU" sz="3200" b="1" dirty="0" smtClean="0">
                <a:solidFill>
                  <a:srgbClr val="C00000"/>
                </a:solidFill>
              </a:rPr>
              <a:t>гиперссылки. </a:t>
            </a:r>
            <a:r>
              <a:rPr lang="ru-RU" sz="2000" b="1" dirty="0" smtClean="0">
                <a:solidFill>
                  <a:srgbClr val="C00000"/>
                </a:solidFill>
              </a:rPr>
              <a:t>При клике на вопрос – переход к загадкам. При клике не загадку – переход к ответу на нее</a:t>
            </a:r>
            <a:r>
              <a:rPr lang="ru-RU" sz="3200" b="1" dirty="0" smtClean="0">
                <a:solidFill>
                  <a:srgbClr val="C00000"/>
                </a:solidFill>
              </a:rPr>
              <a:t>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68" y="3169225"/>
            <a:ext cx="1188552" cy="15025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59832" y="3597314"/>
            <a:ext cx="6023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Переход к  первому слайду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68" y="5013176"/>
            <a:ext cx="1124408" cy="14992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3059832" y="5615529"/>
            <a:ext cx="5616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Переход к исходному слайду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9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79512" y="5949280"/>
            <a:ext cx="714380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285720" y="1269660"/>
            <a:ext cx="3782224" cy="28229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latin typeface="Comic Sans MS" panose="030F0702030302020204" pitchFamily="66" charset="0"/>
              </a:rPr>
              <a:t>Хозяин лесной просыпается весной, </a:t>
            </a:r>
          </a:p>
          <a:p>
            <a:r>
              <a:rPr lang="ru-RU" sz="2000" b="1" dirty="0" smtClean="0">
                <a:latin typeface="Comic Sans MS" panose="030F0702030302020204" pitchFamily="66" charset="0"/>
              </a:rPr>
              <a:t> А зимой </a:t>
            </a:r>
          </a:p>
          <a:p>
            <a:r>
              <a:rPr lang="ru-RU" sz="2000" b="1" dirty="0" smtClean="0">
                <a:latin typeface="Comic Sans MS" panose="030F0702030302020204" pitchFamily="66" charset="0"/>
              </a:rPr>
              <a:t>под вьюжный вой </a:t>
            </a:r>
          </a:p>
          <a:p>
            <a:r>
              <a:rPr lang="ru-RU" sz="2000" b="1" dirty="0" smtClean="0">
                <a:latin typeface="Comic Sans MS" panose="030F0702030302020204" pitchFamily="66" charset="0"/>
              </a:rPr>
              <a:t>Спит в избушке снеговой</a:t>
            </a:r>
            <a:endParaRPr lang="ru-RU" sz="2000" b="1" dirty="0">
              <a:latin typeface="Comic Sans MS" panose="030F0702030302020204" pitchFamily="66" charset="0"/>
            </a:endParaRPr>
          </a:p>
        </p:txBody>
      </p:sp>
      <p:sp>
        <p:nvSpPr>
          <p:cNvPr id="3" name="AutoShape 2" descr="Картинки по запросу картинки еж в спячке"/>
          <p:cNvSpPr>
            <a:spLocks noChangeAspect="1" noChangeArrowheads="1"/>
          </p:cNvSpPr>
          <p:nvPr/>
        </p:nvSpPr>
        <p:spPr bwMode="auto">
          <a:xfrm>
            <a:off x="4536280" y="1681145"/>
            <a:ext cx="1178727" cy="117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Скругленный прямоугольник 11">
            <a:hlinkClick r:id="rId4" action="ppaction://hlinksldjump"/>
          </p:cNvPr>
          <p:cNvSpPr/>
          <p:nvPr/>
        </p:nvSpPr>
        <p:spPr>
          <a:xfrm>
            <a:off x="4945019" y="1247067"/>
            <a:ext cx="4019469" cy="28396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Кто колюч? </a:t>
            </a:r>
            <a:r>
              <a:rPr lang="ru-RU" sz="20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Живет </a:t>
            </a:r>
            <a: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лесу?</a:t>
            </a:r>
            <a:b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боится кто лису?</a:t>
            </a:r>
            <a:b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 нее он не </a:t>
            </a:r>
            <a:r>
              <a:rPr lang="ru-RU" sz="20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бежит:</a:t>
            </a:r>
            <a: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клубок </a:t>
            </a:r>
            <a:r>
              <a:rPr lang="ru-RU" sz="2000" b="1" dirty="0" smtClean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свернется </a:t>
            </a:r>
            <a: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лежит,</a:t>
            </a:r>
            <a:b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видать ни глаз, ни ножек?</a:t>
            </a:r>
            <a:b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Ты узнал? Ведь это – </a:t>
            </a:r>
            <a:b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(Ежик)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>
            <a:hlinkClick r:id="rId5" action="ppaction://hlinksldjump"/>
          </p:cNvPr>
          <p:cNvSpPr/>
          <p:nvPr/>
        </p:nvSpPr>
        <p:spPr>
          <a:xfrm>
            <a:off x="2575469" y="4534457"/>
            <a:ext cx="4202870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b="1" dirty="0" smtClean="0">
              <a:solidFill>
                <a:schemeClr val="bg1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000" b="1" dirty="0" smtClean="0">
              <a:solidFill>
                <a:schemeClr val="bg1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 - </a:t>
            </a: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глубокая нора,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Ночь - рабочая </a:t>
            </a:r>
            <a:r>
              <a:rPr 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пора,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Корм - лягушка, черный жук,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 в лесу живет... (барсук)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Vernada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Vernada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4" name="Полилиния 3"/>
          <p:cNvSpPr/>
          <p:nvPr/>
        </p:nvSpPr>
        <p:spPr>
          <a:xfrm>
            <a:off x="4447532" y="188640"/>
            <a:ext cx="88748" cy="171571"/>
          </a:xfrm>
          <a:custGeom>
            <a:avLst/>
            <a:gdLst>
              <a:gd name="connsiteX0" fmla="*/ 88748 w 88748"/>
              <a:gd name="connsiteY0" fmla="*/ 0 h 171571"/>
              <a:gd name="connsiteX1" fmla="*/ 88748 w 88748"/>
              <a:gd name="connsiteY1" fmla="*/ 58057 h 171571"/>
              <a:gd name="connsiteX2" fmla="*/ 88748 w 88748"/>
              <a:gd name="connsiteY2" fmla="*/ 58057 h 171571"/>
              <a:gd name="connsiteX3" fmla="*/ 59719 w 88748"/>
              <a:gd name="connsiteY3" fmla="*/ 43543 h 171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748" h="171571">
                <a:moveTo>
                  <a:pt x="88748" y="0"/>
                </a:moveTo>
                <a:lnTo>
                  <a:pt x="88748" y="58057"/>
                </a:lnTo>
                <a:lnTo>
                  <a:pt x="88748" y="58057"/>
                </a:lnTo>
                <a:cubicBezTo>
                  <a:pt x="83910" y="55638"/>
                  <a:pt x="-87843" y="324153"/>
                  <a:pt x="59719" y="4354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051720" y="360211"/>
            <a:ext cx="472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Отгадай загадку!</a:t>
            </a:r>
            <a:endParaRPr lang="ru-RU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79512" y="5949280"/>
            <a:ext cx="864096" cy="8338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435270" y="1628800"/>
            <a:ext cx="4064722" cy="28037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Comic Sans MS" panose="030F0702030302020204" pitchFamily="66" charset="0"/>
              </a:rPr>
              <a:t>В поле рожь качается,</a:t>
            </a:r>
            <a:endParaRPr lang="ru-RU" sz="2000" dirty="0">
              <a:latin typeface="Comic Sans MS" panose="030F0702030302020204" pitchFamily="66" charset="0"/>
            </a:endParaRPr>
          </a:p>
          <a:p>
            <a:r>
              <a:rPr lang="ru-RU" sz="2000" b="1" dirty="0">
                <a:latin typeface="Comic Sans MS" panose="030F0702030302020204" pitchFamily="66" charset="0"/>
              </a:rPr>
              <a:t>Колосья наливаются.</a:t>
            </a:r>
            <a:endParaRPr lang="ru-RU" sz="2000" dirty="0">
              <a:latin typeface="Comic Sans MS" panose="030F0702030302020204" pitchFamily="66" charset="0"/>
            </a:endParaRPr>
          </a:p>
          <a:p>
            <a:r>
              <a:rPr lang="ru-RU" sz="2000" b="1" dirty="0">
                <a:latin typeface="Comic Sans MS" panose="030F0702030302020204" pitchFamily="66" charset="0"/>
              </a:rPr>
              <a:t>Тут как тут один зверёк —</a:t>
            </a:r>
            <a:endParaRPr lang="ru-RU" sz="2000" dirty="0">
              <a:latin typeface="Comic Sans MS" panose="030F0702030302020204" pitchFamily="66" charset="0"/>
            </a:endParaRPr>
          </a:p>
          <a:p>
            <a:r>
              <a:rPr lang="ru-RU" sz="2000" b="1" dirty="0">
                <a:latin typeface="Comic Sans MS" panose="030F0702030302020204" pitchFamily="66" charset="0"/>
              </a:rPr>
              <a:t>Срезал спелый колосок.</a:t>
            </a:r>
            <a:endParaRPr lang="ru-RU" sz="2000" dirty="0">
              <a:latin typeface="Comic Sans MS" panose="030F0702030302020204" pitchFamily="66" charset="0"/>
            </a:endParaRPr>
          </a:p>
          <a:p>
            <a:r>
              <a:rPr lang="ru-RU" sz="2000" b="1" dirty="0">
                <a:latin typeface="Comic Sans MS" panose="030F0702030302020204" pitchFamily="66" charset="0"/>
              </a:rPr>
              <a:t>Он зерна намолотил,</a:t>
            </a:r>
            <a:endParaRPr lang="ru-RU" sz="2000" dirty="0">
              <a:latin typeface="Comic Sans MS" panose="030F0702030302020204" pitchFamily="66" charset="0"/>
            </a:endParaRPr>
          </a:p>
          <a:p>
            <a:r>
              <a:rPr lang="ru-RU" sz="2000" b="1" dirty="0">
                <a:latin typeface="Comic Sans MS" panose="030F0702030302020204" pitchFamily="66" charset="0"/>
              </a:rPr>
              <a:t>За щекой домой носил.</a:t>
            </a:r>
            <a:endParaRPr lang="ru-RU" sz="2000" dirty="0">
              <a:latin typeface="Comic Sans MS" panose="030F0702030302020204" pitchFamily="66" charset="0"/>
            </a:endParaRPr>
          </a:p>
          <a:p>
            <a:r>
              <a:rPr lang="ru-RU" sz="2000" b="1" dirty="0">
                <a:latin typeface="Comic Sans MS" panose="030F0702030302020204" pitchFamily="66" charset="0"/>
              </a:rPr>
              <a:t>Посмотри, идёт толстяк,</a:t>
            </a:r>
            <a:endParaRPr lang="ru-RU" sz="2000" dirty="0">
              <a:latin typeface="Comic Sans MS" panose="030F0702030302020204" pitchFamily="66" charset="0"/>
            </a:endParaRPr>
          </a:p>
          <a:p>
            <a:r>
              <a:rPr lang="ru-RU" sz="2000" b="1" dirty="0">
                <a:latin typeface="Comic Sans MS" panose="030F0702030302020204" pitchFamily="66" charset="0"/>
              </a:rPr>
              <a:t>Как зовут его? ... </a:t>
            </a:r>
            <a:r>
              <a:rPr lang="ru-RU" sz="2000" b="1" i="1" dirty="0">
                <a:latin typeface="Comic Sans MS" panose="030F0702030302020204" pitchFamily="66" charset="0"/>
              </a:rPr>
              <a:t>(Хомяк)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283968" y="4432574"/>
            <a:ext cx="4464496" cy="1850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Comic Sans MS" panose="030F0702030302020204" pitchFamily="66" charset="0"/>
              </a:rPr>
              <a:t>Кто по ёлкам ловко скачет </a:t>
            </a:r>
            <a:endParaRPr lang="ru-RU" sz="2000" dirty="0">
              <a:latin typeface="Comic Sans MS" panose="030F0702030302020204" pitchFamily="66" charset="0"/>
            </a:endParaRPr>
          </a:p>
          <a:p>
            <a:r>
              <a:rPr lang="ru-RU" sz="2000" b="1" dirty="0">
                <a:latin typeface="Comic Sans MS" panose="030F0702030302020204" pitchFamily="66" charset="0"/>
              </a:rPr>
              <a:t>И взлетает на дубы? </a:t>
            </a:r>
            <a:endParaRPr lang="ru-RU" sz="2000" dirty="0">
              <a:latin typeface="Comic Sans MS" panose="030F0702030302020204" pitchFamily="66" charset="0"/>
            </a:endParaRPr>
          </a:p>
          <a:p>
            <a:r>
              <a:rPr lang="ru-RU" sz="2000" b="1" dirty="0">
                <a:latin typeface="Comic Sans MS" panose="030F0702030302020204" pitchFamily="66" charset="0"/>
              </a:rPr>
              <a:t>Кто в дупле орехи прячет, </a:t>
            </a:r>
            <a:endParaRPr lang="ru-RU" sz="2000" dirty="0">
              <a:latin typeface="Comic Sans MS" panose="030F0702030302020204" pitchFamily="66" charset="0"/>
            </a:endParaRPr>
          </a:p>
          <a:p>
            <a:r>
              <a:rPr lang="ru-RU" sz="2000" b="1" dirty="0">
                <a:latin typeface="Comic Sans MS" panose="030F0702030302020204" pitchFamily="66" charset="0"/>
              </a:rPr>
              <a:t>Сушит на зиму грибы? 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360211"/>
            <a:ext cx="472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Отгадай загадку!</a:t>
            </a:r>
            <a:endParaRPr lang="ru-RU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107504" y="5877272"/>
            <a:ext cx="864096" cy="8911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2154627"/>
            <a:ext cx="4032448" cy="22214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latin typeface="Comic Sans MS" panose="030F0702030302020204" pitchFamily="66" charset="0"/>
              </a:rPr>
              <a:t>Эта рыжая плутовка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Ловит мышек в поле ловко.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Хоть похожа на собаку,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Никогда не лезет в драку.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Нет хитрей её в лесу</a:t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И узнали мы… (лису)!</a:t>
            </a: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88024" y="2143809"/>
            <a:ext cx="4104456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День и ночь по лесу рыщет,</a:t>
            </a:r>
            <a:b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День и ночь добычу ищет.</a:t>
            </a:r>
            <a:b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Ходит-бродит </a:t>
            </a:r>
            <a:r>
              <a:rPr 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молчком,</a:t>
            </a:r>
            <a:b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Уши серые — </a:t>
            </a:r>
            <a:r>
              <a:rPr 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торчком.</a:t>
            </a:r>
            <a:endParaRPr lang="ru-RU" sz="2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>
            <a:hlinkClick r:id="rId4" action="ppaction://hlinksldjump"/>
          </p:cNvPr>
          <p:cNvSpPr/>
          <p:nvPr/>
        </p:nvSpPr>
        <p:spPr>
          <a:xfrm>
            <a:off x="2987824" y="4941168"/>
            <a:ext cx="3528392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bg1"/>
                </a:solidFill>
                <a:latin typeface="Open Sans"/>
              </a:rPr>
              <a:t>У косого нет берлоги, </a:t>
            </a:r>
            <a:endParaRPr lang="ru-RU" sz="2000" b="1" dirty="0" smtClean="0">
              <a:solidFill>
                <a:schemeClr val="bg1"/>
              </a:solidFill>
              <a:latin typeface="Open Sans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Open Sans"/>
              </a:rPr>
              <a:t>Не </a:t>
            </a:r>
            <a:r>
              <a:rPr lang="ru-RU" sz="2000" b="1" dirty="0">
                <a:solidFill>
                  <a:schemeClr val="bg1"/>
                </a:solidFill>
                <a:latin typeface="Open Sans"/>
              </a:rPr>
              <a:t>нужна ему нора. </a:t>
            </a:r>
            <a:endParaRPr lang="ru-RU" sz="2000" b="1" dirty="0" smtClean="0">
              <a:solidFill>
                <a:schemeClr val="bg1"/>
              </a:solidFill>
              <a:latin typeface="Open Sans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Open Sans"/>
              </a:rPr>
              <a:t>От </a:t>
            </a:r>
            <a:r>
              <a:rPr lang="ru-RU" sz="2000" b="1" dirty="0">
                <a:solidFill>
                  <a:schemeClr val="bg1"/>
                </a:solidFill>
                <a:latin typeface="Open Sans"/>
              </a:rPr>
              <a:t>врагов спасают ноги</a:t>
            </a:r>
            <a:r>
              <a:rPr lang="ru-RU" sz="2000" b="1" dirty="0" smtClean="0">
                <a:solidFill>
                  <a:schemeClr val="bg1"/>
                </a:solidFill>
                <a:latin typeface="Open Sans"/>
              </a:rPr>
              <a:t>,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Open Sans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Open Sans"/>
              </a:rPr>
              <a:t>А от голода — кора.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1720" y="360211"/>
            <a:ext cx="472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Отгадай загадку!</a:t>
            </a:r>
            <a:endParaRPr lang="ru-RU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89700" y="5854279"/>
            <a:ext cx="714380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019" y="18278"/>
            <a:ext cx="4574981" cy="33558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912744"/>
            <a:ext cx="2949011" cy="27273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152465"/>
            <a:ext cx="3259149" cy="2419807"/>
          </a:xfrm>
          <a:prstGeom prst="rect">
            <a:avLst/>
          </a:prstGeo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00" y="332656"/>
            <a:ext cx="4170748" cy="2952328"/>
          </a:xfrm>
          <a:prstGeom prst="rect">
            <a:avLst/>
          </a:prstGeom>
        </p:spPr>
      </p:pic>
      <p:sp>
        <p:nvSpPr>
          <p:cNvPr id="2" name="Стрелка углом вверх 1">
            <a:hlinkClick r:id="rId7" action="ppaction://hlinksldjump"/>
          </p:cNvPr>
          <p:cNvSpPr/>
          <p:nvPr/>
        </p:nvSpPr>
        <p:spPr>
          <a:xfrm>
            <a:off x="1191191" y="6020870"/>
            <a:ext cx="638609" cy="52079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57335" y="6054964"/>
            <a:ext cx="714380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740" y="3429000"/>
            <a:ext cx="6426690" cy="31432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756" y="597068"/>
            <a:ext cx="4409526" cy="2469335"/>
          </a:xfrm>
          <a:prstGeom prst="rect">
            <a:avLst/>
          </a:prstGeom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0" y="7342"/>
            <a:ext cx="3974629" cy="3240360"/>
          </a:xfrm>
          <a:prstGeom prst="rect">
            <a:avLst/>
          </a:prstGeom>
        </p:spPr>
      </p:pic>
      <p:sp>
        <p:nvSpPr>
          <p:cNvPr id="2" name="Стрелка углом вверх 1">
            <a:hlinkClick r:id="rId6" action="ppaction://hlinksldjump"/>
          </p:cNvPr>
          <p:cNvSpPr/>
          <p:nvPr/>
        </p:nvSpPr>
        <p:spPr>
          <a:xfrm>
            <a:off x="971600" y="6054964"/>
            <a:ext cx="707898" cy="65370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79512" y="5940394"/>
            <a:ext cx="714380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918154"/>
            <a:ext cx="4464496" cy="28080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568" y="908721"/>
            <a:ext cx="4424268" cy="2808312"/>
          </a:xfrm>
          <a:prstGeom prst="rect">
            <a:avLst/>
          </a:prstGeom>
        </p:spPr>
      </p:pic>
      <p:pic>
        <p:nvPicPr>
          <p:cNvPr id="15" name="Рисунок 1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3840426" cy="2880320"/>
          </a:xfrm>
          <a:prstGeom prst="rect">
            <a:avLst/>
          </a:prstGeom>
        </p:spPr>
      </p:pic>
      <p:sp>
        <p:nvSpPr>
          <p:cNvPr id="9" name="Стрелка углом вверх 8">
            <a:hlinkClick r:id="rId6" action="ppaction://hlinksldjump"/>
          </p:cNvPr>
          <p:cNvSpPr/>
          <p:nvPr/>
        </p:nvSpPr>
        <p:spPr>
          <a:xfrm>
            <a:off x="971600" y="6054964"/>
            <a:ext cx="707898" cy="65370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54452"/>
            <a:ext cx="4449945" cy="32905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861048"/>
            <a:ext cx="4536504" cy="2905946"/>
          </a:xfrm>
          <a:prstGeom prst="rect">
            <a:avLst/>
          </a:prstGeom>
        </p:spPr>
      </p:pic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3600400" cy="3356305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07504" y="5877272"/>
            <a:ext cx="749966" cy="88972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углом вверх 6">
            <a:hlinkClick r:id="rId6" action="ppaction://hlinksldjump"/>
          </p:cNvPr>
          <p:cNvSpPr/>
          <p:nvPr/>
        </p:nvSpPr>
        <p:spPr>
          <a:xfrm>
            <a:off x="971600" y="6054964"/>
            <a:ext cx="707898" cy="65370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7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8640"/>
            <a:ext cx="3991110" cy="2952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371" y="3356992"/>
            <a:ext cx="5994630" cy="3356992"/>
          </a:xfrm>
          <a:prstGeom prst="rect">
            <a:avLst/>
          </a:prstGeom>
        </p:spPr>
      </p:pic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5" y="188640"/>
            <a:ext cx="4439591" cy="2952328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31552" y="5890096"/>
            <a:ext cx="898759" cy="84908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углом вверх 6">
            <a:hlinkClick r:id="rId6" action="ppaction://hlinksldjump"/>
          </p:cNvPr>
          <p:cNvSpPr/>
          <p:nvPr/>
        </p:nvSpPr>
        <p:spPr>
          <a:xfrm>
            <a:off x="971600" y="6054964"/>
            <a:ext cx="707898" cy="65370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94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206</Words>
  <Application>Microsoft Office PowerPoint</Application>
  <PresentationFormat>Экран (4:3)</PresentationFormat>
  <Paragraphs>44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Comic Sans MS</vt:lpstr>
      <vt:lpstr>Open Sans</vt:lpstr>
      <vt:lpstr>Times New Roman</vt:lpstr>
      <vt:lpstr>Trebuchet MS</vt:lpstr>
      <vt:lpstr>Vernada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Леново</cp:lastModifiedBy>
  <cp:revision>40</cp:revision>
  <dcterms:modified xsi:type="dcterms:W3CDTF">2020-04-05T06:06:18Z</dcterms:modified>
</cp:coreProperties>
</file>