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1" r:id="rId4"/>
    <p:sldId id="262" r:id="rId5"/>
    <p:sldId id="265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840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672115"/>
            <a:ext cx="4536504" cy="10772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етровна Токмакова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7" name="Picture 9" descr="C:\Users\Аня\Desktop\9311043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54" y="3850760"/>
            <a:ext cx="1920402" cy="2308611"/>
          </a:xfrm>
          <a:prstGeom prst="rect">
            <a:avLst/>
          </a:prstGeom>
          <a:scene3d>
            <a:camera prst="perspectiveLeft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8" name="Picture 10" descr="C:\Users\Аня\Desktop\10108589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861048"/>
            <a:ext cx="1742259" cy="2160240"/>
          </a:xfrm>
          <a:prstGeom prst="rect">
            <a:avLst/>
          </a:prstGeom>
          <a:scene3d>
            <a:camera prst="perspectiveRight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60" name="Picture 12" descr="C:\Users\Аня\Desktop\bs00003179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995" y="620688"/>
            <a:ext cx="1872208" cy="2392915"/>
          </a:xfrm>
          <a:prstGeom prst="rect">
            <a:avLst/>
          </a:prstGeom>
          <a:scene3d>
            <a:camera prst="perspectiveRight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61" name="Picture 13" descr="C:\Users\Аня\Desktop\27571_n34cy2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08" y="682838"/>
            <a:ext cx="1944216" cy="2248000"/>
          </a:xfrm>
          <a:prstGeom prst="rect">
            <a:avLst/>
          </a:prstGeom>
          <a:ln/>
          <a:scene3d>
            <a:camera prst="perspectiveLeft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2392736" y="5767887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(1929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2018г.)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ня\Desktop\Рисунок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836" y="478216"/>
            <a:ext cx="3024336" cy="396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88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ня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353584" cy="463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8" y="1844563"/>
            <a:ext cx="4680520" cy="4121128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>
              <a:lnSpc>
                <a:spcPct val="8500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одилась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5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марта 1929г. в Москве. Родители Ирины являли собой пример интеллигентной семьи того времени: отец девочки, Петр Карпович — инженер-электротехник, мама, Лидия Александровна — детский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 Петровна Токмакова </a:t>
            </a:r>
          </a:p>
        </p:txBody>
      </p:sp>
    </p:spTree>
    <p:extLst>
      <p:ext uri="{BB962C8B-B14F-4D97-AF65-F5344CB8AC3E}">
        <p14:creationId xmlns:p14="http://schemas.microsoft.com/office/powerpoint/2010/main" val="38582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4" r="17122"/>
          <a:stretch/>
        </p:blipFill>
        <p:spPr bwMode="auto">
          <a:xfrm>
            <a:off x="323528" y="476672"/>
            <a:ext cx="3284113" cy="612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188640"/>
            <a:ext cx="5580112" cy="6740307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350" dirty="0">
                <a:solidFill>
                  <a:srgbClr val="002060"/>
                </a:solidFill>
              </a:rPr>
              <a:t>В годы Великой Отечественной войны детские дома были эвакуированы в глубокий тыл. Вместе со своей мамой в одном из них была и </a:t>
            </a:r>
            <a:endParaRPr lang="ru-RU" sz="2350" dirty="0" smtClean="0">
              <a:solidFill>
                <a:srgbClr val="002060"/>
              </a:solidFill>
            </a:endParaRPr>
          </a:p>
          <a:p>
            <a:pPr algn="ctr"/>
            <a:r>
              <a:rPr lang="ru-RU" sz="2350" dirty="0" smtClean="0">
                <a:solidFill>
                  <a:srgbClr val="002060"/>
                </a:solidFill>
              </a:rPr>
              <a:t>школьница </a:t>
            </a:r>
            <a:r>
              <a:rPr lang="ru-RU" sz="2350" dirty="0">
                <a:solidFill>
                  <a:srgbClr val="002060"/>
                </a:solidFill>
              </a:rPr>
              <a:t>Ира Токмакова</a:t>
            </a:r>
            <a:r>
              <a:rPr lang="ru-RU" sz="2350" dirty="0" smtClean="0">
                <a:solidFill>
                  <a:srgbClr val="002060"/>
                </a:solidFill>
              </a:rPr>
              <a:t>.</a:t>
            </a:r>
            <a:r>
              <a:rPr lang="ru-RU" sz="2350" dirty="0">
                <a:solidFill>
                  <a:srgbClr val="002060"/>
                </a:solidFill>
              </a:rPr>
              <a:t> </a:t>
            </a:r>
            <a:endParaRPr lang="ru-RU" sz="2350" dirty="0" smtClean="0">
              <a:solidFill>
                <a:srgbClr val="002060"/>
              </a:solidFill>
            </a:endParaRPr>
          </a:p>
          <a:p>
            <a:pPr algn="ctr"/>
            <a:r>
              <a:rPr lang="ru-RU" sz="2350" dirty="0" smtClean="0">
                <a:solidFill>
                  <a:srgbClr val="002060"/>
                </a:solidFill>
              </a:rPr>
              <a:t>Двенадцатилетняя </a:t>
            </a:r>
            <a:r>
              <a:rPr lang="ru-RU" sz="2350" dirty="0">
                <a:solidFill>
                  <a:srgbClr val="002060"/>
                </a:solidFill>
              </a:rPr>
              <a:t>Ирочка уже тогда писала свои первые стишки, но считала, что таланта у неё не было. </a:t>
            </a:r>
            <a:endParaRPr lang="ru-RU" sz="2350" dirty="0" smtClean="0">
              <a:solidFill>
                <a:srgbClr val="002060"/>
              </a:solidFill>
            </a:endParaRPr>
          </a:p>
          <a:p>
            <a:pPr algn="ctr"/>
            <a:r>
              <a:rPr lang="ru-RU" sz="2350" dirty="0" smtClean="0">
                <a:solidFill>
                  <a:srgbClr val="002060"/>
                </a:solidFill>
              </a:rPr>
              <a:t>С </a:t>
            </a:r>
            <a:r>
              <a:rPr lang="ru-RU" sz="2350" dirty="0">
                <a:solidFill>
                  <a:srgbClr val="002060"/>
                </a:solidFill>
              </a:rPr>
              <a:t>золотой медалью девочка окончила школу, а после её ожидал Московский государственный университет. </a:t>
            </a:r>
            <a:endParaRPr lang="ru-RU" sz="2350" dirty="0" smtClean="0">
              <a:solidFill>
                <a:srgbClr val="002060"/>
              </a:solidFill>
            </a:endParaRPr>
          </a:p>
          <a:p>
            <a:pPr algn="ctr"/>
            <a:r>
              <a:rPr lang="ru-RU" sz="2350" dirty="0" smtClean="0">
                <a:solidFill>
                  <a:srgbClr val="002060"/>
                </a:solidFill>
              </a:rPr>
              <a:t>Уже </a:t>
            </a:r>
            <a:r>
              <a:rPr lang="ru-RU" sz="2350" dirty="0">
                <a:solidFill>
                  <a:srgbClr val="002060"/>
                </a:solidFill>
              </a:rPr>
              <a:t>там Ира училась на филологическом факультете. </a:t>
            </a:r>
          </a:p>
          <a:p>
            <a:pPr algn="ctr"/>
            <a:r>
              <a:rPr lang="ru-RU" sz="2350" dirty="0">
                <a:solidFill>
                  <a:srgbClr val="002060"/>
                </a:solidFill>
              </a:rPr>
              <a:t>В 1953 году, после окончания учёбы, поступила в аспирантуру по общему и сравнительному языкознанию. Одновременно с тем работала переводчиком</a:t>
            </a:r>
            <a:r>
              <a:rPr lang="ru-RU" sz="2350" dirty="0" smtClean="0">
                <a:solidFill>
                  <a:srgbClr val="002060"/>
                </a:solidFill>
              </a:rPr>
              <a:t>.</a:t>
            </a:r>
            <a:endParaRPr lang="ru-RU" sz="23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91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09" y="620688"/>
            <a:ext cx="54726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филолог, переводчица с армянского, литовского, узбекского, английского, болгарского, немецкого и других языков! </a:t>
            </a:r>
            <a:endParaRPr lang="ru-RU" sz="27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 Петровна - детский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 и прозаик, 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премии России за произведения для детей и 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юношества. </a:t>
            </a:r>
          </a:p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одним из первых представителей советской литературы для детей в далекой Африке, где 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изучала,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читают</a:t>
            </a:r>
            <a:endParaRPr lang="ru-RU" sz="2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Аня\Desktop\941460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3298875" cy="495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575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3600" b="1" dirty="0">
                <a:solidFill>
                  <a:schemeClr val="accent1">
                    <a:lumMod val="75000"/>
                  </a:schemeClr>
                </a:solidFill>
              </a:rPr>
              <a:t>Ири́на Петро́вна Токмако́ва 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357863"/>
            <a:ext cx="9036496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6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Нигерии </a:t>
            </a:r>
            <a:r>
              <a:rPr lang="ru-RU" sz="26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других африканских стран</a:t>
            </a:r>
            <a:r>
              <a:rPr lang="ru-RU" sz="265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99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я\Desktop\uifngklag1686653-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2278112" cy="305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ня\Desktop\10055243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280418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ня\Desktop\1_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218956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ня\Desktop\100882033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73016"/>
            <a:ext cx="21602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Аня\Desktop\978546501132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286000" cy="299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Аня\Desktop\10595_swmyyz0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22007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Аня\Desktop\b6d4a3c727c1050456ff968eab8e318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48680"/>
            <a:ext cx="2049016" cy="295232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Аня\Desktop\FBB2DCF12FF2802D1D9692EE3223973CFDC3178B55AB951B7C65B0201FBA08D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717032"/>
            <a:ext cx="217417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7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Аня\Desktop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1973263" cy="295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ня\Desktop\Рисунок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12976"/>
            <a:ext cx="2114550" cy="304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7992888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Повести – сказки о приключениях девочки Али и ее друга Антона.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ня\Desktop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230425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я\Desktop\Рисунок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22955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я\Desktop\Рисунок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45024"/>
            <a:ext cx="2597150" cy="260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2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210</TotalTime>
  <Words>220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Ласточка</cp:lastModifiedBy>
  <cp:revision>22</cp:revision>
  <dcterms:created xsi:type="dcterms:W3CDTF">2016-02-23T18:56:37Z</dcterms:created>
  <dcterms:modified xsi:type="dcterms:W3CDTF">2020-04-05T13:48:11Z</dcterms:modified>
</cp:coreProperties>
</file>