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1" r:id="rId3"/>
    <p:sldId id="257" r:id="rId4"/>
    <p:sldId id="259" r:id="rId5"/>
    <p:sldId id="260" r:id="rId6"/>
    <p:sldId id="266" r:id="rId7"/>
    <p:sldId id="267" r:id="rId8"/>
    <p:sldId id="264" r:id="rId9"/>
    <p:sldId id="261" r:id="rId10"/>
    <p:sldId id="263" r:id="rId11"/>
    <p:sldId id="268" r:id="rId12"/>
    <p:sldId id="269" r:id="rId13"/>
    <p:sldId id="270" r:id="rId14"/>
    <p:sldId id="265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957B1"/>
    <a:srgbClr val="9C5BCD"/>
    <a:srgbClr val="97450D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8416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69462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0886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115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6907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9499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3353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0564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23564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8860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1971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3BEE9-87A3-419F-8844-608703FF1744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B9627-9ABF-4788-98FD-DEC6EAC9D9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502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audio" Target="../media/audio4.wav"/><Relationship Id="rId4" Type="http://schemas.openxmlformats.org/officeDocument/2006/relationships/audio" Target="../media/audio8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11.gif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12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31.gif"/><Relationship Id="rId5" Type="http://schemas.openxmlformats.org/officeDocument/2006/relationships/audio" Target="../media/audio5.wav"/><Relationship Id="rId10" Type="http://schemas.openxmlformats.org/officeDocument/2006/relationships/image" Target="../media/image14.gif"/><Relationship Id="rId4" Type="http://schemas.openxmlformats.org/officeDocument/2006/relationships/audio" Target="../media/audio4.wav"/><Relationship Id="rId9" Type="http://schemas.openxmlformats.org/officeDocument/2006/relationships/image" Target="../media/image30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13" Type="http://schemas.openxmlformats.org/officeDocument/2006/relationships/image" Target="../media/image35.gif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12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10.gif"/><Relationship Id="rId5" Type="http://schemas.openxmlformats.org/officeDocument/2006/relationships/audio" Target="../media/audio5.wav"/><Relationship Id="rId10" Type="http://schemas.openxmlformats.org/officeDocument/2006/relationships/image" Target="../media/image34.jpeg"/><Relationship Id="rId4" Type="http://schemas.openxmlformats.org/officeDocument/2006/relationships/audio" Target="../media/audio4.wav"/><Relationship Id="rId9" Type="http://schemas.openxmlformats.org/officeDocument/2006/relationships/image" Target="../media/image33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12" Type="http://schemas.openxmlformats.org/officeDocument/2006/relationships/image" Target="../media/image3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37.gif"/><Relationship Id="rId5" Type="http://schemas.openxmlformats.org/officeDocument/2006/relationships/audio" Target="../media/audio4.wav"/><Relationship Id="rId10" Type="http://schemas.openxmlformats.org/officeDocument/2006/relationships/image" Target="../media/image36.gif"/><Relationship Id="rId4" Type="http://schemas.openxmlformats.org/officeDocument/2006/relationships/audio" Target="../media/audio5.wav"/><Relationship Id="rId9" Type="http://schemas.openxmlformats.org/officeDocument/2006/relationships/image" Target="../media/image3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40;&#1079;&#1073;&#1091;&#1082;&#1072;%20&#1073;&#1077;&#1079;&#1086;&#1087;&#1072;&#1089;&#1085;&#1086;&#1089;&#1090;&#1080;%20&#1085;&#1072;%20&#1076;&#1086;&#1088;&#1086;&#1075;&#1077;.%203%20&#1089;&#1077;&#1088;&#1080;&#1103;%20-%20YouTube_file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GRHlTZTSb9g" TargetMode="External"/><Relationship Id="rId5" Type="http://schemas.openxmlformats.org/officeDocument/2006/relationships/image" Target="../media/image2.png"/><Relationship Id="rId4" Type="http://schemas.openxmlformats.org/officeDocument/2006/relationships/hyperlink" Target="khttps://yandex.ru/video/%D0%B7%D0%B0%D0%BF%D1%80%D0%BE%D1%81/%D1%81%D0%B5%D1%80%D0%B8%D0%B0%D0%BB/%D0%BF%D1%80%D0%B0%D0%B2%D0%B8%D0%BB%D0%B0-%D0%B4%D0%BE%D1%80%D0%BE%D0%B6%D0%BD%D0%BE%D0%B3%D0%BE-%D0%B4%D0%B2%D0%B8%D0%B6%D0%B5%D0%BD%D0%B8%D1%8F/?text=%D1%2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BA%D0%B0%D1%80%D1%82%D0%B8%D0%25B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andex.ru/video/preview?filmId=2713239793004130391&amp;parent-reqi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3.wav"/><Relationship Id="rId7" Type="http://schemas.openxmlformats.org/officeDocument/2006/relationships/image" Target="../media/image4.gif"/><Relationship Id="rId12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7.jpeg"/><Relationship Id="rId5" Type="http://schemas.openxmlformats.org/officeDocument/2006/relationships/audio" Target="../media/audio4.wav"/><Relationship Id="rId10" Type="http://schemas.openxmlformats.org/officeDocument/2006/relationships/image" Target="../media/image6.jpeg"/><Relationship Id="rId4" Type="http://schemas.openxmlformats.org/officeDocument/2006/relationships/audio" Target="../media/audio2.wav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4.wav"/><Relationship Id="rId7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gif"/><Relationship Id="rId10" Type="http://schemas.openxmlformats.org/officeDocument/2006/relationships/image" Target="../media/image12.gif"/><Relationship Id="rId4" Type="http://schemas.openxmlformats.org/officeDocument/2006/relationships/image" Target="../media/image1.png"/><Relationship Id="rId9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3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16.gif"/><Relationship Id="rId5" Type="http://schemas.openxmlformats.org/officeDocument/2006/relationships/audio" Target="../media/audio4.wav"/><Relationship Id="rId10" Type="http://schemas.openxmlformats.org/officeDocument/2006/relationships/image" Target="../media/image15.png"/><Relationship Id="rId4" Type="http://schemas.openxmlformats.org/officeDocument/2006/relationships/audio" Target="../media/audio2.wav"/><Relationship Id="rId9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3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20.gif"/><Relationship Id="rId5" Type="http://schemas.openxmlformats.org/officeDocument/2006/relationships/audio" Target="../media/audio4.wav"/><Relationship Id="rId10" Type="http://schemas.openxmlformats.org/officeDocument/2006/relationships/image" Target="../media/image19.jpeg"/><Relationship Id="rId4" Type="http://schemas.openxmlformats.org/officeDocument/2006/relationships/audio" Target="../media/audio2.wav"/><Relationship Id="rId9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audio" Target="../media/audio3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audio" Target="../media/audio4.wav"/><Relationship Id="rId10" Type="http://schemas.openxmlformats.org/officeDocument/2006/relationships/image" Target="../media/image23.jpeg"/><Relationship Id="rId4" Type="http://schemas.openxmlformats.org/officeDocument/2006/relationships/audio" Target="../media/audio2.wav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audio" Target="../media/audio3.wav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audio" Target="../media/audio4.wav"/><Relationship Id="rId4" Type="http://schemas.openxmlformats.org/officeDocument/2006/relationships/audio" Target="../media/audio5.wav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../media/audio3.wav"/><Relationship Id="rId7" Type="http://schemas.openxmlformats.org/officeDocument/2006/relationships/image" Target="../media/image1.png"/><Relationship Id="rId12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image" Target="../media/image28.jpeg"/><Relationship Id="rId5" Type="http://schemas.openxmlformats.org/officeDocument/2006/relationships/audio" Target="../media/audio7.wav"/><Relationship Id="rId10" Type="http://schemas.openxmlformats.org/officeDocument/2006/relationships/image" Target="../media/image27.jpeg"/><Relationship Id="rId4" Type="http://schemas.openxmlformats.org/officeDocument/2006/relationships/audio" Target="../media/audio6.wa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92" y="0"/>
            <a:ext cx="8426355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40943" y="792719"/>
            <a:ext cx="5678995" cy="949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Обучающая игра по ПДД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«Дорожный чемоданчик»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8077" y="4737384"/>
            <a:ext cx="657526" cy="2120616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5009" y="4804012"/>
            <a:ext cx="610168" cy="207074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95329" y="4800437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37747" y="2976113"/>
            <a:ext cx="34950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Разработчик </a:t>
            </a:r>
          </a:p>
          <a:p>
            <a:pPr algn="ctr"/>
            <a:r>
              <a:rPr lang="ru-RU" sz="1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старший </a:t>
            </a:r>
            <a:r>
              <a:rPr lang="ru-RU" sz="1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воспитатель Жуль Т.А</a:t>
            </a:r>
            <a:endParaRPr lang="ru-RU" sz="1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47380" y="1742535"/>
            <a:ext cx="424419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Муниципальное бюджетное</a:t>
            </a:r>
          </a:p>
          <a:p>
            <a:pPr algn="ctr"/>
            <a:r>
              <a:rPr lang="ru-RU" sz="1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 дошкольное образовательное учреждение</a:t>
            </a:r>
          </a:p>
          <a:p>
            <a:pPr algn="ctr"/>
            <a:r>
              <a:rPr lang="ru-RU" sz="1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 «</a:t>
            </a:r>
            <a:r>
              <a:rPr lang="ru-RU" sz="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Детский сад комбинированного вида «Капелька</a:t>
            </a:r>
            <a:r>
              <a:rPr lang="ru-RU" sz="1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» г. Грайворона</a:t>
            </a:r>
            <a:endParaRPr lang="ru-RU" sz="1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075" name="Picture 3" descr="C:\Users\Администратор\Desktop\i_(12)_5986eb7c3e87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92373" y="1782728"/>
            <a:ext cx="2475779" cy="23469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4" y="0"/>
            <a:ext cx="8426355" cy="68580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01925" y="4925683"/>
            <a:ext cx="664666" cy="1998946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1876" y="5004019"/>
            <a:ext cx="546297" cy="185398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357669" y="816464"/>
            <a:ext cx="1233575" cy="34018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81819" y="923027"/>
            <a:ext cx="513271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Помоги светофору найти свои цвета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140016" y="1854679"/>
            <a:ext cx="914400" cy="914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27895" y="2976113"/>
            <a:ext cx="914400" cy="8913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610927" y="4241321"/>
            <a:ext cx="914400" cy="914400"/>
          </a:xfrm>
          <a:prstGeom prst="ellipse">
            <a:avLst/>
          </a:prstGeom>
          <a:solidFill>
            <a:srgbClr val="9C5B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247954" y="1472241"/>
            <a:ext cx="914400" cy="914400"/>
          </a:xfrm>
          <a:prstGeom prst="ellipse">
            <a:avLst/>
          </a:prstGeom>
          <a:solidFill>
            <a:srgbClr val="D957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689894" y="417230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228490" y="3108384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945810" y="152112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7304" y="4947087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-0.0051 L 0.17639 -0.0956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-4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97 2.59259E-6 L 0.47257 -0.1671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-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9 -2.59259E-6 L 0.28872 0.0150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 animBg="1"/>
      <p:bldP spid="16" grpId="0" animBg="1"/>
      <p:bldP spid="19" grpId="0" animBg="1"/>
      <p:bldP spid="22" grpId="0" animBg="1"/>
      <p:bldP spid="35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4" y="0"/>
            <a:ext cx="8426355" cy="68580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01925" y="4925683"/>
            <a:ext cx="664666" cy="1998946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1876" y="5004019"/>
            <a:ext cx="546297" cy="185398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897811" y="905774"/>
            <a:ext cx="513271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Выбери знаки сервиса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7304" y="4947087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9672" y="3764801"/>
            <a:ext cx="1132654" cy="113265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7963" y="3716608"/>
            <a:ext cx="914772" cy="1286713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4298" y="3621717"/>
            <a:ext cx="993582" cy="1397565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7745" y="3727363"/>
            <a:ext cx="981183" cy="124716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88" y="3687793"/>
            <a:ext cx="997410" cy="140294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2365" y="3908519"/>
            <a:ext cx="1260910" cy="1124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87 -0.01389 L 0.00191 -0.34468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" dur="3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261 -0.07732 L -0.00452 -0.34375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3" dur="3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17 -0.06158 L -0.00451 -0.32315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39" y="0"/>
            <a:ext cx="8426355" cy="68580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01925" y="4925683"/>
            <a:ext cx="664666" cy="1998946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1876" y="5004019"/>
            <a:ext cx="546297" cy="185398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070340" y="871269"/>
            <a:ext cx="513271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Выбери предупреждающие знаки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7304" y="4947087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4220" y="3964291"/>
            <a:ext cx="1310532" cy="116842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3728" y="2760402"/>
            <a:ext cx="1238431" cy="12384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1000" y="2803534"/>
            <a:ext cx="1161113" cy="115871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7144" y="3523884"/>
            <a:ext cx="1451905" cy="135528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8597" y="3904375"/>
            <a:ext cx="1282916" cy="128291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8933" y="3943627"/>
            <a:ext cx="1343385" cy="11977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996 -0.00509 L -0.02465 -0.4025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" dur="3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00296 -0.09097 L -0.00591 -0.3953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521 -0.06042 L -0.00052 -0.33704 " pathEditMode="relative" rAng="0" ptsTypes="AA">
                                      <p:cBhvr>
                                        <p:cTn id="3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3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4" y="0"/>
            <a:ext cx="8426355" cy="68580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01925" y="4925683"/>
            <a:ext cx="664666" cy="1998946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1876" y="5004019"/>
            <a:ext cx="546297" cy="185398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096219" y="879895"/>
            <a:ext cx="513271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Выбери запрещающие знаки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7304" y="4947087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796" y="2269975"/>
            <a:ext cx="1431984" cy="143198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0415" y="3635358"/>
            <a:ext cx="1362837" cy="136283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5186" y="3587270"/>
            <a:ext cx="1355666" cy="135566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3776" y="2186920"/>
            <a:ext cx="1543117" cy="137579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7592" y="3541569"/>
            <a:ext cx="1360793" cy="1360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87 -0.09213 L -0.00087 -0.33125 " pathEditMode="relative" ptsTypes="AA">
                                      <p:cBhvr>
                                        <p:cTn id="15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69 -0.10741 L -0.00591 -0.31991 " pathEditMode="relative" ptsTypes="AA">
                                      <p:cBhvr>
                                        <p:cTn id="1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3" dur="3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04 -0.10602 L -0.00017 -0.35255 " pathEditMode="relative" ptsTypes="AA">
                                      <p:cBhvr>
                                        <p:cTn id="2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2" y="0"/>
            <a:ext cx="8426355" cy="6858000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189783" y="4859054"/>
            <a:ext cx="664666" cy="1998946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0117" y="5004019"/>
            <a:ext cx="546297" cy="185398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001329" y="1207699"/>
            <a:ext cx="5063705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Правила дорожные </a:t>
            </a:r>
          </a:p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детям знать </a:t>
            </a:r>
          </a:p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  <a:hlinkClick r:id="rId6"/>
              </a:rPr>
              <a:t>положено!</a:t>
            </a:r>
            <a:endParaRPr lang="ru-RU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28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3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algn="ctr"/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6920" y="4817691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 advClick="0" advTm="2000">
        <p14:honeycomb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72943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ИСТОЧНИКИ ИНФОРМАЦИИ</a:t>
            </a:r>
            <a:endParaRPr lang="ru-RU" b="1" dirty="0" smtClean="0"/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   1. Картинки </a:t>
            </a:r>
            <a:r>
              <a:rPr lang="en-US" dirty="0" smtClean="0">
                <a:cs typeface="Times New Roman" pitchFamily="18" charset="0"/>
              </a:rPr>
              <a:t>[</a:t>
            </a:r>
            <a:r>
              <a:rPr lang="ru-RU" dirty="0" smtClean="0">
                <a:cs typeface="Times New Roman" pitchFamily="18" charset="0"/>
              </a:rPr>
              <a:t>Электронный ресурс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– ресурс доступа</a:t>
            </a:r>
            <a:endParaRPr lang="ru-RU" dirty="0" smtClean="0"/>
          </a:p>
          <a:p>
            <a:pPr lvl="0" algn="just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https://yandex.ru/images/search?text=%D0%BA%D0%B0%D1%80%D1%82%D0%B8%D0%B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2.Мультипликационный фильм «Уроки тетушки Совы» </a:t>
            </a:r>
            <a:r>
              <a:rPr lang="en-US" dirty="0" smtClean="0">
                <a:cs typeface="Times New Roman" pitchFamily="18" charset="0"/>
              </a:rPr>
              <a:t>[</a:t>
            </a:r>
            <a:r>
              <a:rPr lang="ru-RU" dirty="0" smtClean="0">
                <a:cs typeface="Times New Roman" pitchFamily="18" charset="0"/>
              </a:rPr>
              <a:t>Электронный ресурс</a:t>
            </a:r>
            <a:r>
              <a:rPr lang="en-US" dirty="0" smtClean="0">
                <a:cs typeface="Times New Roman" pitchFamily="18" charset="0"/>
              </a:rPr>
              <a:t>]</a:t>
            </a:r>
            <a:r>
              <a:rPr lang="ru-RU" dirty="0" smtClean="0">
                <a:cs typeface="Times New Roman" pitchFamily="18" charset="0"/>
              </a:rPr>
              <a:t>–режим доступа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://yandex.ru/video/preview?filmId=2713239793004130391&amp;parent-reqid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endParaRPr lang="ru-RU" dirty="0" smtClean="0"/>
          </a:p>
          <a:p>
            <a:pPr algn="ctr"/>
            <a:endParaRPr lang="ru-RU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" y="1"/>
            <a:ext cx="9144000" cy="70173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/>
              <a:t>АННОТАЦИЯ</a:t>
            </a:r>
          </a:p>
          <a:p>
            <a:pPr algn="just"/>
            <a:r>
              <a:rPr lang="ru-RU" dirty="0" smtClean="0"/>
              <a:t>Сохранение жизни и здоровья дошкольника, обеспечение его безопасности – важные задачи детского сада, решение которых требует от педагогов поиска новых и эффективных форм и методов работы. Этим и была вызвана идея разработки электронной игры по правилам дорожного движения «Дорожный чемоданчик».</a:t>
            </a:r>
          </a:p>
          <a:p>
            <a:pPr algn="just"/>
            <a:r>
              <a:rPr lang="ru-RU" b="1" dirty="0" smtClean="0"/>
              <a:t>Цель:</a:t>
            </a:r>
            <a:r>
              <a:rPr lang="ru-RU" dirty="0" smtClean="0"/>
              <a:t> Способствовать формированию знаний дошкольников о правилах дорожного движения.</a:t>
            </a:r>
          </a:p>
          <a:p>
            <a:pPr algn="just"/>
            <a:r>
              <a:rPr lang="ru-RU" b="1" dirty="0" smtClean="0"/>
              <a:t>Задачи:</a:t>
            </a:r>
            <a:endParaRPr lang="ru-RU" dirty="0" smtClean="0"/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/>
              <a:t> формировать навыки безопасного поведения на дороге через практическую деятельность;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/>
              <a:t> развивать внимательность и логическое мышление;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/>
              <a:t> воспитывать желание соблюдать правила дорожного движения.</a:t>
            </a:r>
          </a:p>
          <a:p>
            <a:pPr algn="just"/>
            <a:r>
              <a:rPr lang="ru-RU" dirty="0" smtClean="0"/>
              <a:t>Электронная обучающая игра «Дорожный чемоданчик» может быть использована для обучения детей 5-7 лет правилам дорожного движения в дошкольном образовательном учреждении, рекомендована родителям для занятий с детьми в семейном кругу.</a:t>
            </a:r>
          </a:p>
          <a:p>
            <a:pPr algn="ctr"/>
            <a:r>
              <a:rPr lang="ru-RU" b="1" dirty="0" smtClean="0"/>
              <a:t>АЛГОРИТМ ДЕЙСТВИЯ</a:t>
            </a:r>
          </a:p>
          <a:p>
            <a:r>
              <a:rPr lang="ru-RU" dirty="0" smtClean="0"/>
              <a:t>Игра состоит из 14 слайдов. Каждый слайд содержит задание. Выбор правильных ответов в каждом задании игры осуществляется нажатием на картинку.</a:t>
            </a:r>
          </a:p>
          <a:p>
            <a:r>
              <a:rPr lang="ru-RU" dirty="0" smtClean="0"/>
              <a:t>Правильные и неправильные ответы сопровождаются анимацией и звуковым эффектом. Смена слайдов в режиме «Запуск по щелчку».</a:t>
            </a:r>
          </a:p>
          <a:p>
            <a:r>
              <a:rPr lang="ru-RU" dirty="0" smtClean="0"/>
              <a:t>	На последнем слайде, в слове «ПОЛОЖЕНО», дана гиперссылка на мультипликационный фильм «Уроки тетушки Совы «Азбука безопасности на дороге».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869" y="1162081"/>
            <a:ext cx="1097377" cy="14689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80503" y="1077389"/>
            <a:ext cx="445666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Какой знак необходим 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в данной ситуации?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4839419"/>
            <a:ext cx="657526" cy="2018581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33468" y="4977442"/>
            <a:ext cx="554128" cy="188055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4826316"/>
            <a:ext cx="8476113" cy="741486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Администратор\Desktop\img20 - копия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48231" y="2340276"/>
            <a:ext cx="3860715" cy="293909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4952839"/>
            <a:ext cx="8384875" cy="438670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Администратор\Desktop\пдд20\картинки 1\img20 - копия (3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944869" y="560687"/>
            <a:ext cx="953062" cy="1285365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пдд20\картинки 1\img20 - копия (2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15709" y="3441911"/>
            <a:ext cx="938510" cy="1303616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пдд20\картинки 1\img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38372" y="2173828"/>
            <a:ext cx="1007220" cy="9500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9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C -0.00989 -0.00486 -0.02048 -0.00741 -0.03107 -0.0088 C -0.0375 -0.01204 -0.04496 -0.01134 -0.05173 -0.0125 C -0.05763 -0.01644 -0.06406 -0.01667 -0.07066 -0.01759 C -0.07691 -0.02338 -0.08593 -0.02593 -0.09323 -0.02778 C -0.10503 -0.03426 -0.11666 -0.03565 -0.12916 -0.03912 C -0.14288 -0.04282 -0.15573 -0.04537 -0.16979 -0.04653 C -0.17968 -0.04954 -0.18993 -0.04954 -0.2 -0.05023 C -0.22916 -0.05556 -0.25833 -0.06366 -0.28767 -0.06806 C -0.3026 -0.07269 -0.31788 -0.075 -0.33298 -0.07801 C -0.34791 -0.08426 -0.36371 -0.08982 -0.37916 -0.09306 C -0.39201 -0.09954 -0.40538 -0.10255 -0.41788 -0.10949 C -0.42291 -0.11227 -0.42882 -0.11204 -0.43385 -0.11458 C -0.44201 -0.11852 -0.45156 -0.1206 -0.45937 -0.1257 C -0.46302 -0.12801 -0.46562 -0.13079 -0.46979 -0.13218 C -0.47361 -0.13565 -0.4776 -0.13773 -0.48194 -0.13958 C -0.48524 -0.14236 -0.48767 -0.14352 -0.49149 -0.14468 C -0.49479 -0.14769 -0.49809 -0.14931 -0.50173 -0.15093 C -0.52118 -0.16782 -0.5493 -0.17014 -0.57152 -0.17107 C -0.58819 -0.17176 -0.60486 -0.17199 -0.62152 -0.17245 C -0.63263 -0.17338 -0.64357 -0.175 -0.65468 -0.17616 C -0.6592 -0.17732 -0.66319 -0.17894 -0.66788 -0.17986 C -0.67829 -0.18519 -0.69062 -0.18796 -0.70173 -0.19005 C -0.71284 -0.19445 -0.721 -0.20463 -0.73003 -0.21389 C -0.73125 -0.21806 -0.73194 -0.22199 -0.73194 -0.22639 L -0.73003 -0.21019 " pathEditMode="relative" ptsTypes="ffffffffffffffffffffffffAA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649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582" y="1093070"/>
            <a:ext cx="1111134" cy="14873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28745" y="827223"/>
            <a:ext cx="445666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Какой знак необходим 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в данной ситуации?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4737384"/>
            <a:ext cx="603849" cy="1939461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3086" y="4882551"/>
            <a:ext cx="521084" cy="1768415"/>
          </a:xfrm>
          <a:prstGeom prst="rect">
            <a:avLst/>
          </a:prstGeom>
        </p:spPr>
      </p:pic>
      <p:pic>
        <p:nvPicPr>
          <p:cNvPr id="2050" name="Picture 2" descr="C:\Users\Администратор\Desktop\img4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18776" y="2162655"/>
            <a:ext cx="3936968" cy="290947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2528" y="4826316"/>
            <a:ext cx="8238227" cy="513435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5996" y="1902118"/>
            <a:ext cx="1063395" cy="992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1201" y="3278792"/>
            <a:ext cx="1128898" cy="1006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99630" y="624617"/>
            <a:ext cx="920083" cy="9200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11111E-6 2.96296E-6 L -0.76423 0.0893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4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48" y="0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105" y="1058565"/>
            <a:ext cx="1033496" cy="138346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70672" y="870356"/>
            <a:ext cx="47790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Посмотри внимательно </a:t>
            </a: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и выбери нужный знак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79894" y="4878077"/>
            <a:ext cx="8117457" cy="651457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9596" y="1752203"/>
            <a:ext cx="4020792" cy="325974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084" y="733320"/>
            <a:ext cx="804616" cy="113176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508" y="2007547"/>
            <a:ext cx="786192" cy="120460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642" y="3385052"/>
            <a:ext cx="762432" cy="1072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615 4.44444E-6 L 0.57934 -0.05903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" y="-3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88" y="1101698"/>
            <a:ext cx="1136041" cy="15207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35501" y="818597"/>
            <a:ext cx="54950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Посмотри внимательно </a:t>
            </a: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и выбери нужный знак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9432" y="1746574"/>
            <a:ext cx="4256093" cy="346087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4998845"/>
            <a:ext cx="8289985" cy="660083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2979" y="828393"/>
            <a:ext cx="1026286" cy="102628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9209" y="2146295"/>
            <a:ext cx="1054625" cy="105244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9418" y="3474410"/>
            <a:ext cx="1088921" cy="10889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3.33333E-6 L -0.65191 0.01898 " pathEditMode="relative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653" y="0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021" y="998181"/>
            <a:ext cx="1142487" cy="152936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12752" y="835850"/>
            <a:ext cx="466535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Посмотри внимательно </a:t>
            </a: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и выбери нужный знак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9495" y="1628437"/>
            <a:ext cx="4095480" cy="357041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4938460"/>
            <a:ext cx="8117457" cy="651457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0227" y="3290309"/>
            <a:ext cx="1574377" cy="12961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5796" y="1653882"/>
            <a:ext cx="1216845" cy="146409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6692" y="194481"/>
            <a:ext cx="1423297" cy="12722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215 0.00324 L -0.31701 -0.004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-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521" y="0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487" y="894664"/>
            <a:ext cx="800582" cy="107167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78636" y="861728"/>
            <a:ext cx="489980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Найди правильную картинку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936" y="1992703"/>
            <a:ext cx="3172097" cy="29243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8537" y="2015384"/>
            <a:ext cx="3129032" cy="28930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52" y="0"/>
            <a:ext cx="8426355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740" y="1006804"/>
            <a:ext cx="1007159" cy="134820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22970" y="879895"/>
            <a:ext cx="514275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Как выглядит пешеходный </a:t>
            </a: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</a:rPr>
              <a:t>переход на дороге?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173" y="4875407"/>
            <a:ext cx="665719" cy="1982593"/>
          </a:xfrm>
          <a:prstGeom prst="roundRect">
            <a:avLst/>
          </a:prstGeom>
          <a:solidFill>
            <a:srgbClr val="97450D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2865" y="5046952"/>
            <a:ext cx="533646" cy="18110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4" y="2751827"/>
            <a:ext cx="2447601" cy="20530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034" y="2846855"/>
            <a:ext cx="2731178" cy="18717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1428" y="4791811"/>
            <a:ext cx="8394988" cy="729094"/>
          </a:xfrm>
          <a:prstGeom prst="rect">
            <a:avLst/>
          </a:prstGeom>
          <a:solidFill>
            <a:srgbClr val="97450D"/>
          </a:solidFill>
          <a:ln>
            <a:solidFill>
              <a:schemeClr val="bg2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903" y="2820975"/>
            <a:ext cx="2791923" cy="19753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300455"/>
      </p:ext>
    </p:extLst>
  </p:cSld>
  <p:clrMapOvr>
    <a:masterClrMapping/>
  </p:clrMapOvr>
  <p:transition spd="med">
    <p:fade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851 -0.07176 L -0.34896 -0.288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1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839</TotalTime>
  <Words>291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GEO</dc:creator>
  <cp:lastModifiedBy>Пользователь Windows</cp:lastModifiedBy>
  <cp:revision>117</cp:revision>
  <dcterms:created xsi:type="dcterms:W3CDTF">2019-05-24T14:16:48Z</dcterms:created>
  <dcterms:modified xsi:type="dcterms:W3CDTF">2020-03-30T19:56:00Z</dcterms:modified>
</cp:coreProperties>
</file>