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0" r:id="rId3"/>
    <p:sldId id="261" r:id="rId4"/>
    <p:sldId id="262" r:id="rId5"/>
    <p:sldId id="258" r:id="rId6"/>
    <p:sldId id="260" r:id="rId7"/>
    <p:sldId id="263" r:id="rId8"/>
    <p:sldId id="264" r:id="rId9"/>
    <p:sldId id="265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EBD56-5D72-4871-898A-58153294F076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B79A6-9CEE-4A6B-8F90-2D433088C6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826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B79A6-9CEE-4A6B-8F90-2D433088C64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088231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Занятие по конструированию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«Автобус высокий»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sz="27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733256"/>
            <a:ext cx="4536504" cy="648072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Выполнила: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Джиоева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Э.Л.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горь\Downloads\12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636912"/>
            <a:ext cx="2699791" cy="2429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Предложить положить цилиндры, чтобы получились колеса на небольшом расстоянии друг от друга.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Затем   сделать раму-основу автобуса. Положить брусок на цилиндры колеса.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Показать, как сделать стены автобуса из кирпичиков и кубиков. Чтобы сделать стены автобуса из кубиков и кирпичиков, сначала надо поставить центральный кирпичик узкой короткой стороной на раму-основу, с двух сторон от него — по кубику, затем еще по кирпичику и т. д.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Как сделать крышу автобуса, вы знаете.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Аккуратно располагайте строительный материал при строительстве автобуса, чтобы постройка была прочной и надежной.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Какие вы молодцы, у вас получились чудесные автобусы.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Ребята, вы сегодня сделали очень полезное дело. Вы сделали для кукол автобус. Молодцы. Куклы вам очень благодарны!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игорь\Downloads\slide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924944"/>
            <a:ext cx="4872541" cy="3654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7443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Продолжать формировать умение сооружать автобус из крупного (мелкого) строительного материала, используя детали разных цветов.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Продолжать развивать способность различать и называть строительные детали (куб, пластина, кирпичик, брусок); учить использовать их с учетом конструктивных свойств (устойчивость, форма, величина).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умение анализировать образец постройки: выделять основные части, различать и соотносить их по величине и форме, устанавливать пространственное расположение этих частей относительно друг друга (в автобусе — колеса, стены, крыша и т. д.).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 знания детей об общественном транспорте (автобус, поезд, самолет, теплоход).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проявляет устойчивый интерес к конструированию, умеет использовать строительные детали с учетом их конструктивных свойств.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Проявляет интерес к информации, которую получает в процессе общения, различает и называет общественные виды транспорта. Умеет подбирать предметы и атрибуты для игр.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\\Nva_video\фотобанк\clipart\ОБЩАЯ\природа мальчик одуваньчик 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746057"/>
            <a:ext cx="2412072" cy="27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Рассматривание игрушек и картинок с изображениями автобусов, поездов, самолетов, теплоходов; наблюдение на прогулке за машинами, едущими по дороге.  Организовывать целевую прогулку на остановку общественного транспорта,  рассмотреть остановку, автобусы ,  обсуждение правила поведения в общественном транспорте.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Предшествующая работа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игорь\Downloads\736288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573016"/>
            <a:ext cx="4009628" cy="2833470"/>
          </a:xfrm>
          <a:prstGeom prst="rect">
            <a:avLst/>
          </a:prstGeom>
          <a:noFill/>
        </p:spPr>
      </p:pic>
      <p:pic>
        <p:nvPicPr>
          <p:cNvPr id="3076" name="Picture 4" descr="C:\Users\игорь\Downloads\автобусная-остановка-и-шина-на-предпосылке-города-1007368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645024"/>
            <a:ext cx="3593156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Демонстрационные – вариантные образцы;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 5 кирпичиков;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 2 бруска;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 4 кубика;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 2 цилиндра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Оборудование и материалы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игорь\Downloads\bbc3eb11b462bf9e79ff2225104b7e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2421834" cy="2018826"/>
          </a:xfrm>
          <a:prstGeom prst="rect">
            <a:avLst/>
          </a:prstGeom>
          <a:noFill/>
        </p:spPr>
      </p:pic>
      <p:pic>
        <p:nvPicPr>
          <p:cNvPr id="4099" name="Picture 3" descr="C:\Users\игорь\Downloads\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276872"/>
            <a:ext cx="3023658" cy="1700808"/>
          </a:xfrm>
          <a:prstGeom prst="rect">
            <a:avLst/>
          </a:prstGeom>
          <a:noFill/>
        </p:spPr>
      </p:pic>
      <p:pic>
        <p:nvPicPr>
          <p:cNvPr id="4100" name="Picture 4" descr="C:\Users\игорь\Downloads\Wooden-toys-Montessori-Cylinder-Ladder-Board-Wood-Learning-Length-Geometrical-Shape-Color-Sort-Kid-Toys-Educatio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077072"/>
            <a:ext cx="2060848" cy="2060848"/>
          </a:xfrm>
          <a:prstGeom prst="rect">
            <a:avLst/>
          </a:prstGeom>
          <a:noFill/>
        </p:spPr>
      </p:pic>
      <p:pic>
        <p:nvPicPr>
          <p:cNvPr id="4101" name="Picture 5" descr="C:\Users\игорь\Downloads\designer_nic_raznocvetnaya_plastina_nic5233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149080"/>
            <a:ext cx="3110880" cy="2121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Показать ребенку картинки с изображениями автобуса, поезда, самолета и теплохода, прочитать  стихи Л. Литвиновой.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Автобус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Чтобы долго не шагать,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Вам, ребята, нужно знать: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Всех автобус городской Быстро привезет домой.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Поезд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Он по рельсам быстро мчится Под рукою машиниста.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Через поле, лес и мост Поезд нас с тобой провез.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Самолет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Видишь, в небе полоса: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Не весло, не паруса — Только сталь и два крыла. Не автобус и не плот — Управляет им пилот. Значит, это самолет.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Теплоход</a:t>
            </a:r>
          </a:p>
          <a:p>
            <a:pPr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Важно по реке плывет Длинный белый теплоход.</a:t>
            </a:r>
          </a:p>
          <a:p>
            <a:pPr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Ему парус ни к чему,</a:t>
            </a:r>
          </a:p>
          <a:p>
            <a:pPr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В штиль он не пойдет ко дну.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3" descr="\\Nva_video\фотобанк\clipart\ОБЩАЯ\поезд транспорж жд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401008"/>
            <a:ext cx="1224136" cy="86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\\Nva_video\фотобанк\clipart\ОБЩАЯ\самоле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293096"/>
            <a:ext cx="131505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\\Nva_video\фотобанк\clipart\ОБЩАЯ\корабль лайнер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085184"/>
            <a:ext cx="1859732" cy="83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\\Nva_video\фотобанк\clipart\ОБЩАЯ\автобус(2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980728"/>
            <a:ext cx="24950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87034E-6 L 1.26597 -2.8703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Расширить знания детей об общественном транспорте (автобус, поезд, самолет, теплоход), уточнить общие черты (предназначен для перевозки пассажиров, много посадочных мест, необходимо оплатить проезд: купить билет) и отличительные черты каждого из них (внешний вид, особенности в передви­жении).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Автобус, поезд, самолет, теплоход — общественный транспорт. Ехать на автобусе, поезде, лететь на самолете или плыть на теплоходе может любой желающий, надо лишь купить билет. Какой общественный транспорт есть в на­шем городе?</a:t>
            </a:r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И. Гурина «Транспорт».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Транспорт очень редко спит. Под землей метро гудит.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Пешеходик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не зевай!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Вот автобус, вот трамвай, Там маршрутка, здесь такси: Подвезти-то попроси!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А теперь давайте поиграем. Попросим водителя автобуса подвезти нас. Вставайте друг за другом. Поехали! Выполняем разные виды ходьбы.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Мы ехали, ехали, К речке подъехали, Мост переехали, Дальше поехали. 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Ходьба в колонне по одному по кругу. Ходьба по гимнастической скамейке).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Ехали, ехали к яме подъехали, Яму объехали, Дальше поехали.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(Ходьба «змейкой» (между предметами) с изменением направления).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Ехали, ехали, к горке подъехали, въехали, съехали, Дальше поехали.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(Ходьба по наклонной доске вверх и вниз).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Ехали МЫ, ехали	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И домой приехали.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Хорошо прокатились на автобусе?  Давайте построим автобус для кукол и прокатим их. Какие части можно выделить у автобуса?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каких форм сделаны колеса?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(Из цилиндров.)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Как расположены цилиндры?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(Лежат недалеко друг от друга.)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цилиндрах лежит брусок — рама-основа, на которую опираются стены автобуса.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Из каких частей состоят стены автобусов? (Стены одного автобуса сделаны из кирпичиков, а стены другого — из кубиков и кирпичиков.) Как располагаются кирпичики? (Стоят на узкой короткой стороне на небольшом расстоянии друг от друга.) Посмотрите, у этого автобуса между кирпичиками лежат кубики.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чего сделана крыша автобуса?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(Из бруска, пластины.)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расположен брусок (пластина)?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(Лежит на кирпичиках по длине автобуса.)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такой автобус мы будем строить.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292</TotalTime>
  <Words>885</Words>
  <Application>Microsoft Office PowerPoint</Application>
  <PresentationFormat>Экран (4:3)</PresentationFormat>
  <Paragraphs>62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Занятие по конструированию «Автобус высокий» </vt:lpstr>
      <vt:lpstr>ЦЕЛЬ:</vt:lpstr>
      <vt:lpstr>Планируемые результаты</vt:lpstr>
      <vt:lpstr>Предшествующая работа</vt:lpstr>
      <vt:lpstr>Оборудование и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с детьми среднего дошкольного возраста                                                О.Э.Литвинова</dc:title>
  <dc:creator>игорь</dc:creator>
  <cp:lastModifiedBy>BiT</cp:lastModifiedBy>
  <cp:revision>45</cp:revision>
  <dcterms:created xsi:type="dcterms:W3CDTF">2020-04-04T14:31:12Z</dcterms:created>
  <dcterms:modified xsi:type="dcterms:W3CDTF">2020-04-05T12:19:36Z</dcterms:modified>
</cp:coreProperties>
</file>