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94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10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25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037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2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73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202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98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5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48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83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E465F-E342-401F-BB64-A36B61AF2E7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5F060-83B6-4CF2-9BB3-7C63511B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11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53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4837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587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12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1499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947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2766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264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</dc:creator>
  <cp:lastModifiedBy>КОТ</cp:lastModifiedBy>
  <cp:revision>1</cp:revision>
  <dcterms:created xsi:type="dcterms:W3CDTF">2020-04-05T03:36:21Z</dcterms:created>
  <dcterms:modified xsi:type="dcterms:W3CDTF">2020-04-05T03:36:46Z</dcterms:modified>
</cp:coreProperties>
</file>