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851648" cy="18288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Arial" pitchFamily="34" charset="0"/>
                <a:cs typeface="Arial" pitchFamily="34" charset="0"/>
              </a:rPr>
              <a:t>Круговой сбор 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_20190513_1607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125256"/>
            <a:ext cx="6715172" cy="5036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Круговой сбор -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время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и место обмена опытом, применения знаний, планирования практических действий, осмысления и оценки результатов, себя самого и других по их словам и делам. Так же круговой сбор помогает нам не только запланировать свои дела или обменяться опытом, но и успокоиться, услышать друг друга, отдохнуть.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Формируются компетентности: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68880"/>
            <a:ext cx="8229600" cy="4389120"/>
          </a:xfrm>
        </p:spPr>
        <p:txBody>
          <a:bodyPr/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Коммуникативная;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Социальная;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Информационная;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Деятельная;</a:t>
            </a:r>
          </a:p>
          <a:p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Здоровьесберегающая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Цели и задачи группового сбора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28638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Положительный настрой;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Задать тон общения;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Активизировать навыки;</a:t>
            </a:r>
          </a:p>
          <a:p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Эмпатия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Культура общения;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                           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Учить: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Формулировать суждения;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Внимательно слушать;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Делать выбор;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Планирование.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Структура утреннего сбора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229600" cy="4389120"/>
          </a:xfrm>
        </p:spPr>
        <p:txBody>
          <a:bodyPr/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Приветствие 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1–3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мин.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Игра (вариант: элементы тренинга,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психогимнастика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, пение, слушание)...2-5 мин. 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Обмен новостями ...............2–10 мин.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Планирование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дня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141</Words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Круговой сбор </vt:lpstr>
      <vt:lpstr>    Круговой сбор -  </vt:lpstr>
      <vt:lpstr>Формируются компетентности:</vt:lpstr>
      <vt:lpstr>Цели и задачи группового сбора  </vt:lpstr>
      <vt:lpstr>Структура утреннего сбора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Круговой сбор </dc:title>
  <dc:creator>DNS</dc:creator>
  <cp:lastModifiedBy>DNS</cp:lastModifiedBy>
  <cp:revision>3</cp:revision>
  <dcterms:created xsi:type="dcterms:W3CDTF">2020-02-26T01:42:09Z</dcterms:created>
  <dcterms:modified xsi:type="dcterms:W3CDTF">2020-02-26T02:04:46Z</dcterms:modified>
</cp:coreProperties>
</file>