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sldIdLst>
    <p:sldId id="257" r:id="rId2"/>
    <p:sldId id="259" r:id="rId3"/>
    <p:sldId id="260" r:id="rId4"/>
    <p:sldId id="261" r:id="rId5"/>
    <p:sldId id="271" r:id="rId6"/>
    <p:sldId id="272" r:id="rId7"/>
    <p:sldId id="270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208" autoAdjust="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19058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22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4592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5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25126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33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28250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45796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39966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35883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74645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38102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04343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62437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55241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97472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3203F-4C1E-4B98-ACBC-62F5E593B76F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415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980728"/>
            <a:ext cx="59766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Л. Андреев. «Кусака».               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356992"/>
            <a:ext cx="1982787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изменит мир в лучшую сторону?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Милосердие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Доброта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Сочувствие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Сострадание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Жалость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Понимание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Стихотворение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«Он был совсем один».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1840" y="2924944"/>
            <a:ext cx="256730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Обнюхал девочек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Щенок,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завизжит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Отчаянно,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Сдержать он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Радости не мог: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Вдруг сразу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Два хозяина!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Домашнее задание.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1700808"/>
            <a:ext cx="49502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Написать ответы на вопросы: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 чем заставил меня задуматься рассказ «Кусака»?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Составить 10 вопросов по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содержанию рассказу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544783"/>
            <a:ext cx="2632720" cy="1973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Притча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Когда Бог создал землю, он решил создать живность. Каждый день он создавал различных животных, птиц, насекомых… И каждое созданное им существо радовалось жизни, веселилось, наслаждалось свободой. И только собака сидела на месте и печально поскуливала.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Почему ты плачешь? – спросил Бог.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Собака поднялась, подошла к Создателю, легла у его ног и уткнулась в колени.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Ну, говори, а то завтра отправлю на землю – будет поздно.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Собака подняла свои умные глаза и сказала: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Мне нужен тот, кому нужна буду я, кого буду любить и ждать.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 Бог подумал и создал человека.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79712" y="1484784"/>
            <a:ext cx="62646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«Мы в ответе за  тех, </a:t>
            </a:r>
            <a:b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кого приручили».</a:t>
            </a:r>
          </a:p>
          <a:p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А. </a:t>
            </a:r>
            <a:r>
              <a:rPr lang="ru-RU" sz="4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Экзюпери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356992"/>
            <a:ext cx="1982787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является главным героем рассказа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9005" y="2276872"/>
            <a:ext cx="8147248" cy="413732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 descr="r00072i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68344" y="830595"/>
            <a:ext cx="1475656" cy="1642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«Кто больше?»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больше вспомнит произведений литературы и авторов книг о собаках?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996952"/>
            <a:ext cx="28098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Примеры произведений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Волна 3"/>
          <p:cNvSpPr/>
          <p:nvPr/>
        </p:nvSpPr>
        <p:spPr>
          <a:xfrm>
            <a:off x="1691680" y="1556792"/>
            <a:ext cx="2448272" cy="1224136"/>
          </a:xfrm>
          <a:prstGeom prst="wave">
            <a:avLst>
              <a:gd name="adj1" fmla="val 12500"/>
              <a:gd name="adj2" fmla="val -678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«Белый пудель»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А. И. Куприн</a:t>
            </a:r>
          </a:p>
        </p:txBody>
      </p:sp>
      <p:sp>
        <p:nvSpPr>
          <p:cNvPr id="5" name="Волна 4"/>
          <p:cNvSpPr/>
          <p:nvPr/>
        </p:nvSpPr>
        <p:spPr>
          <a:xfrm>
            <a:off x="4932040" y="1412777"/>
            <a:ext cx="2232248" cy="1296143"/>
          </a:xfrm>
          <a:prstGeom prst="wave">
            <a:avLst>
              <a:gd name="adj1" fmla="val 12500"/>
              <a:gd name="adj2" fmla="val -2035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«Муму»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И. С. Тургенев </a:t>
            </a:r>
          </a:p>
        </p:txBody>
      </p:sp>
      <p:sp>
        <p:nvSpPr>
          <p:cNvPr id="7" name="Волна 6"/>
          <p:cNvSpPr/>
          <p:nvPr/>
        </p:nvSpPr>
        <p:spPr>
          <a:xfrm>
            <a:off x="1691681" y="2996953"/>
            <a:ext cx="2520280" cy="1224136"/>
          </a:xfrm>
          <a:prstGeom prst="wav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Каштанка»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А. П. Чехов</a:t>
            </a:r>
          </a:p>
        </p:txBody>
      </p:sp>
      <p:sp>
        <p:nvSpPr>
          <p:cNvPr id="9" name="Волна 8"/>
          <p:cNvSpPr/>
          <p:nvPr/>
        </p:nvSpPr>
        <p:spPr>
          <a:xfrm rot="215335">
            <a:off x="4809645" y="3187170"/>
            <a:ext cx="2922036" cy="1243070"/>
          </a:xfrm>
          <a:prstGeom prst="wav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Белый Бим черное ухо»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Г. Н.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Троепольский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Какую роль играет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природа в рассказе?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3648" y="1844824"/>
            <a:ext cx="1981200" cy="145084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628800"/>
            <a:ext cx="3574405" cy="2680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3423362"/>
            <a:ext cx="2107901" cy="3048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717032"/>
            <a:ext cx="320675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Вхождение в художественный образ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Как озаглавим?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Почему собака выла?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Почему Л. Андреев выбирает именно это слово?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Каково лексическое значение этого слова?</a:t>
            </a:r>
          </a:p>
          <a:p>
            <a:pPr>
              <a:buNone/>
            </a:pP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Лексическое значение слова.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Выть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4040" y="1700808"/>
            <a:ext cx="2075596" cy="31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490</TotalTime>
  <Words>153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Times New Roman</vt:lpstr>
      <vt:lpstr>Wingdings 3</vt:lpstr>
      <vt:lpstr>Легкий дым</vt:lpstr>
      <vt:lpstr>Презентация PowerPoint</vt:lpstr>
      <vt:lpstr>Притча</vt:lpstr>
      <vt:lpstr>Презентация PowerPoint</vt:lpstr>
      <vt:lpstr>- Кто является главным героем рассказа?</vt:lpstr>
      <vt:lpstr>«Кто больше?»</vt:lpstr>
      <vt:lpstr>Примеры произведений</vt:lpstr>
      <vt:lpstr>Какую роль играет  природа в рассказе?</vt:lpstr>
      <vt:lpstr>Вхождение в художественный образ</vt:lpstr>
      <vt:lpstr>Лексическое значение слова.</vt:lpstr>
      <vt:lpstr>Что изменит мир в лучшую сторону?</vt:lpstr>
      <vt:lpstr>А. Барто  Стихотворение «Он был совсем один».</vt:lpstr>
      <vt:lpstr>Домашнее задание.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User</dc:creator>
  <cp:lastModifiedBy>Школа71</cp:lastModifiedBy>
  <cp:revision>38</cp:revision>
  <dcterms:created xsi:type="dcterms:W3CDTF">2015-05-03T06:58:13Z</dcterms:created>
  <dcterms:modified xsi:type="dcterms:W3CDTF">2020-04-05T07:54:19Z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187796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