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61" r:id="rId5"/>
    <p:sldId id="269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920880" cy="54006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«Башкортостан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 30 г. Ишимбай Республики Башкортостан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Н.Н.Любимова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09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764704"/>
            <a:ext cx="7408333" cy="345069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блок: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Флаг, герб, достопримечательности города    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Ишимбая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6318" r="6222"/>
          <a:stretch/>
        </p:blipFill>
        <p:spPr>
          <a:xfrm rot="5400000">
            <a:off x="578496" y="3030016"/>
            <a:ext cx="3550236" cy="3196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029" y="2996952"/>
            <a:ext cx="393428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49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789" y="47667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блок: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национальные блюда башкир; национальные костюмы; национальная посуда; Д/игра: «Собери по образцу»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5" r="13324"/>
          <a:stretch/>
        </p:blipFill>
        <p:spPr>
          <a:xfrm>
            <a:off x="3347864" y="1345566"/>
            <a:ext cx="2808312" cy="2970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39940"/>
            <a:ext cx="3191861" cy="3034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85224" y="3762262"/>
            <a:ext cx="3105492" cy="2675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18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2153" y="4395787"/>
            <a:ext cx="47632" cy="952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блок: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и птицы Башкирии; игра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«Разрезные картинки»; игра «Собери герб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флаг»;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орнаменты.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7" t="4346" r="8347" b="2961"/>
          <a:stretch/>
        </p:blipFill>
        <p:spPr>
          <a:xfrm rot="5400000">
            <a:off x="427906" y="2676547"/>
            <a:ext cx="3751680" cy="39604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1" t="6699"/>
          <a:stretch/>
        </p:blipFill>
        <p:spPr>
          <a:xfrm>
            <a:off x="4644007" y="2780927"/>
            <a:ext cx="4206655" cy="3751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01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" t="4485" r="4330"/>
          <a:stretch/>
        </p:blipFill>
        <p:spPr>
          <a:xfrm>
            <a:off x="323528" y="288391"/>
            <a:ext cx="3404286" cy="2952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r="8088"/>
          <a:stretch/>
        </p:blipFill>
        <p:spPr>
          <a:xfrm>
            <a:off x="5436096" y="288391"/>
            <a:ext cx="3361361" cy="2858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5"/>
          <a:stretch/>
        </p:blipFill>
        <p:spPr>
          <a:xfrm>
            <a:off x="2738723" y="3263220"/>
            <a:ext cx="3960440" cy="3594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44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64904"/>
            <a:ext cx="4050861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блок: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Башкирские сказки, поговорки и пословицы;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узыкальные инструменты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6" t="3588" r="5056" b="3464"/>
          <a:stretch/>
        </p:blipFill>
        <p:spPr>
          <a:xfrm rot="5400000">
            <a:off x="135476" y="2968979"/>
            <a:ext cx="4120518" cy="34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621</TotalTime>
  <Words>13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Презентация Лепбука «Башкортостан–  мой край родной!»  Муниципальное автономное дошкольное образовательное учреждение Детский сад № 30 г. Ишимбай Республики Башкортостан. Воспитатель: Н.Н.Любимова </vt:lpstr>
      <vt:lpstr>Презентация PowerPoint</vt:lpstr>
      <vt:lpstr>Презентация PowerPoint</vt:lpstr>
      <vt:lpstr>3 блок: Животный мир и птицы Башкирии; игра «Разрезные картинки»; игра «Собери герб и флаг»; национальные орнаменты.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Лепбук «Башкортостан»</dc:title>
  <dc:creator>Надежда Любимова</dc:creator>
  <cp:lastModifiedBy>agata</cp:lastModifiedBy>
  <cp:revision>19</cp:revision>
  <dcterms:created xsi:type="dcterms:W3CDTF">2020-02-02T10:38:08Z</dcterms:created>
  <dcterms:modified xsi:type="dcterms:W3CDTF">2020-04-05T07:53:22Z</dcterms:modified>
</cp:coreProperties>
</file>