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64" r:id="rId4"/>
    <p:sldId id="270" r:id="rId5"/>
    <p:sldId id="263" r:id="rId6"/>
    <p:sldId id="262" r:id="rId7"/>
    <p:sldId id="276" r:id="rId8"/>
    <p:sldId id="277" r:id="rId9"/>
    <p:sldId id="266" r:id="rId10"/>
    <p:sldId id="272" r:id="rId11"/>
    <p:sldId id="274" r:id="rId12"/>
    <p:sldId id="275" r:id="rId13"/>
    <p:sldId id="271" r:id="rId14"/>
    <p:sldId id="278" r:id="rId15"/>
    <p:sldId id="279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76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46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20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807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340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01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723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09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817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2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952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6A974-7CE2-4289-B72E-32D3D5064E6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D3091-D09E-4C77-BEF8-264916564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002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4488" y="476672"/>
            <a:ext cx="8305800" cy="1333128"/>
          </a:xfrm>
        </p:spPr>
        <p:txBody>
          <a:bodyPr/>
          <a:lstStyle/>
          <a:p>
            <a:pPr algn="ctr"/>
            <a:r>
              <a:rPr lang="ru-RU" dirty="0" smtClean="0"/>
              <a:t>Открытый урок по лепке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7406640" cy="1752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Разработала: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Преподаватель Колупаева Анжела </a:t>
            </a:r>
            <a:r>
              <a:rPr lang="ru-RU" sz="2000" dirty="0" err="1" smtClean="0">
                <a:solidFill>
                  <a:schemeClr val="tx1"/>
                </a:solidFill>
              </a:rPr>
              <a:t>Станислававна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МОУ ДОД ДШИ № 8 г. Сергиев Посад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1760612"/>
            <a:ext cx="8352928" cy="2460476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</a:rPr>
              <a:t>На тему: </a:t>
            </a:r>
          </a:p>
          <a:p>
            <a:pPr marL="27432" lvl="0" algn="ctr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3200" b="1" dirty="0">
                <a:solidFill>
                  <a:schemeClr val="tx2">
                    <a:shade val="30000"/>
                    <a:satMod val="150000"/>
                  </a:schemeClr>
                </a:solidFill>
              </a:rPr>
              <a:t>«Лепка по памяти и по представлению птиц»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подготовительный класс (7-8 лет)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260648"/>
            <a:ext cx="8064896" cy="604867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4797152"/>
            <a:ext cx="6912768" cy="1220688"/>
          </a:xfrm>
        </p:spPr>
        <p:txBody>
          <a:bodyPr>
            <a:normAutofit/>
          </a:bodyPr>
          <a:lstStyle/>
          <a:p>
            <a:r>
              <a:rPr lang="ru-RU" dirty="0" smtClean="0"/>
              <a:t>Во время работы обращается внимание на:</a:t>
            </a:r>
            <a:br>
              <a:rPr lang="ru-RU" dirty="0" smtClean="0"/>
            </a:br>
            <a:r>
              <a:rPr lang="ru-RU" dirty="0" smtClean="0"/>
              <a:t>соразмерность форм туловища и головы;</a:t>
            </a:r>
            <a:br>
              <a:rPr lang="ru-RU" dirty="0" smtClean="0"/>
            </a:br>
            <a:r>
              <a:rPr lang="ru-RU" dirty="0" smtClean="0"/>
              <a:t>характерные особенности строения птицы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93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astasiya\Desktop\урок\DSC009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5693635" cy="427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573016"/>
            <a:ext cx="4038600" cy="302971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252882">
            <a:off x="4821552" y="2928037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08543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9941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Самостоятельная работа учащихся.</a:t>
            </a:r>
            <a:endParaRPr lang="ru-RU" sz="36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8219256" cy="63976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выявление индивидуальных особенностей каждой птицы и передача их во время лепки;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54410" y="2638078"/>
            <a:ext cx="4041775" cy="3031331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247876">
            <a:off x="4509548" y="2595254"/>
            <a:ext cx="4040188" cy="3030141"/>
          </a:xfrm>
        </p:spPr>
      </p:pic>
    </p:spTree>
    <p:extLst>
      <p:ext uri="{BB962C8B-B14F-4D97-AF65-F5344CB8AC3E}">
        <p14:creationId xmlns:p14="http://schemas.microsoft.com/office/powerpoint/2010/main" val="107430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Самостоятельная работа учащихся.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8363272" cy="63976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декорирование птицы.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51884">
            <a:off x="519009" y="2852699"/>
            <a:ext cx="4040188" cy="303014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814856">
            <a:off x="4762161" y="2299418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2122425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739825"/>
            <a:ext cx="6275040" cy="4706280"/>
          </a:xfrm>
        </p:spPr>
      </p:pic>
      <p:pic>
        <p:nvPicPr>
          <p:cNvPr id="3074" name="Picture 2" descr="C:\Users\Anastasiya\Desktop\урок\DSC0098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04685">
            <a:off x="449134" y="649332"/>
            <a:ext cx="2719686" cy="218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91880" y="548680"/>
            <a:ext cx="4258816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Итог урока.</a:t>
            </a:r>
            <a:endParaRPr lang="ru-RU" sz="32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587635">
            <a:off x="466257" y="4341412"/>
            <a:ext cx="2508022" cy="1947581"/>
          </a:xfrm>
        </p:spPr>
      </p:pic>
    </p:spTree>
    <p:extLst>
      <p:ext uri="{BB962C8B-B14F-4D97-AF65-F5344CB8AC3E}">
        <p14:creationId xmlns:p14="http://schemas.microsoft.com/office/powerpoint/2010/main" val="26266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 конце урока проводится выставка работ учащихся с общим обсуждением.</a:t>
            </a:r>
            <a:endParaRPr lang="ru-RU" sz="28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1556792"/>
            <a:ext cx="8050841" cy="5075519"/>
          </a:xfrm>
        </p:spPr>
      </p:pic>
    </p:spTree>
    <p:extLst>
      <p:ext uri="{BB962C8B-B14F-4D97-AF65-F5344CB8AC3E}">
        <p14:creationId xmlns:p14="http://schemas.microsoft.com/office/powerpoint/2010/main" val="312666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708920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83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528" y="404664"/>
            <a:ext cx="4040188" cy="639762"/>
          </a:xfrm>
        </p:spPr>
        <p:txBody>
          <a:bodyPr/>
          <a:lstStyle/>
          <a:p>
            <a:r>
              <a:rPr lang="ru-RU" dirty="0"/>
              <a:t>Цель  </a:t>
            </a:r>
            <a:r>
              <a:rPr lang="ru-RU" dirty="0" smtClean="0"/>
              <a:t>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179512" y="1196752"/>
            <a:ext cx="8784976" cy="894085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Учить лепить птицу пластическим способом, передавая её характерные особенности. Закреплять умение украшать предмет.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23528" y="2060848"/>
            <a:ext cx="4041775" cy="639762"/>
          </a:xfrm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7544" y="2852936"/>
            <a:ext cx="8424936" cy="32732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Обучающие: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закрепление навыков лепки пластическим способом;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закрепление навыков передачи характерных особенностей объекта.</a:t>
            </a:r>
          </a:p>
          <a:p>
            <a:pPr marL="0" indent="0">
              <a:buNone/>
            </a:pPr>
            <a:r>
              <a:rPr lang="ru-RU" b="1" i="1" dirty="0" smtClean="0"/>
              <a:t>Развивающие: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развитие творческих возможностей учащихся;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воспитание интереса и любви к искусству своего народа, чувства ответственности за сохранение и развитие художественных традиций.</a:t>
            </a:r>
          </a:p>
          <a:p>
            <a:pPr marL="0" indent="0">
              <a:buNone/>
            </a:pPr>
            <a:r>
              <a:rPr lang="ru-RU" b="1" i="1" dirty="0" smtClean="0"/>
              <a:t>Воспитывающие: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развитие интереса к лепке;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воспитание аккуратности во время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5976664" cy="639762"/>
          </a:xfrm>
        </p:spPr>
        <p:txBody>
          <a:bodyPr/>
          <a:lstStyle/>
          <a:p>
            <a:r>
              <a:rPr lang="ru-RU" dirty="0"/>
              <a:t>Материалы и оборудование.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412777"/>
            <a:ext cx="8075240" cy="165618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Папье-маше (бумажное тесто);</a:t>
            </a:r>
          </a:p>
          <a:p>
            <a:r>
              <a:rPr lang="ru-RU" dirty="0"/>
              <a:t>К</a:t>
            </a:r>
            <a:r>
              <a:rPr lang="ru-RU" dirty="0" smtClean="0"/>
              <a:t>оврик для лепки;</a:t>
            </a:r>
          </a:p>
          <a:p>
            <a:r>
              <a:rPr lang="ru-RU" dirty="0" smtClean="0"/>
              <a:t>Стеки;</a:t>
            </a:r>
          </a:p>
          <a:p>
            <a:r>
              <a:rPr lang="ru-RU" dirty="0"/>
              <a:t>С</a:t>
            </a:r>
            <a:r>
              <a:rPr lang="ru-RU" dirty="0" smtClean="0"/>
              <a:t>алфетки для рук.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552" y="3429000"/>
            <a:ext cx="4041775" cy="639762"/>
          </a:xfrm>
        </p:spPr>
        <p:txBody>
          <a:bodyPr/>
          <a:lstStyle/>
          <a:p>
            <a:r>
              <a:rPr lang="ru-RU" dirty="0" smtClean="0"/>
              <a:t>Зрительный ряд.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83568" y="4293096"/>
            <a:ext cx="7992888" cy="2046213"/>
          </a:xfrm>
        </p:spPr>
        <p:txBody>
          <a:bodyPr/>
          <a:lstStyle/>
          <a:p>
            <a:r>
              <a:rPr lang="ru-RU" dirty="0" smtClean="0"/>
              <a:t>Выставка работ учащихся;</a:t>
            </a:r>
          </a:p>
          <a:p>
            <a:r>
              <a:rPr lang="ru-RU" dirty="0" smtClean="0"/>
              <a:t>Презентация;</a:t>
            </a:r>
          </a:p>
          <a:p>
            <a:r>
              <a:rPr lang="ru-RU" dirty="0"/>
              <a:t>Ч</a:t>
            </a:r>
            <a:r>
              <a:rPr lang="ru-RU" dirty="0" smtClean="0"/>
              <a:t>учела птиц;</a:t>
            </a:r>
          </a:p>
          <a:p>
            <a:r>
              <a:rPr lang="ru-RU" dirty="0"/>
              <a:t>О</a:t>
            </a:r>
            <a:r>
              <a:rPr lang="ru-RU" dirty="0" smtClean="0"/>
              <a:t>бразцы различных фигурок птиц.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Организационная часть: проверка готовности к уроку.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Содержание урока:</a:t>
            </a:r>
          </a:p>
          <a:p>
            <a:pPr lvl="1"/>
            <a:r>
              <a:rPr lang="ru-RU" dirty="0" smtClean="0">
                <a:latin typeface="Arial" pitchFamily="34" charset="0"/>
                <a:cs typeface="Arial" pitchFamily="34" charset="0"/>
              </a:rPr>
              <a:t>Теоретическая часть;</a:t>
            </a:r>
          </a:p>
          <a:p>
            <a:pPr lvl="1"/>
            <a:r>
              <a:rPr lang="ru-RU" dirty="0" smtClean="0">
                <a:latin typeface="Arial" pitchFamily="34" charset="0"/>
                <a:cs typeface="Arial" pitchFamily="34" charset="0"/>
              </a:rPr>
              <a:t>Практическая работа учащихся.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Закрепление учебного материала. Подведение итогов урока</a:t>
            </a:r>
          </a:p>
        </p:txBody>
      </p:sp>
    </p:spTree>
    <p:extLst>
      <p:ext uri="{BB962C8B-B14F-4D97-AF65-F5344CB8AC3E}">
        <p14:creationId xmlns:p14="http://schemas.microsoft.com/office/powerpoint/2010/main" val="170023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Ход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49736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Беседа с учащимися начинается с рассказа об изображении птиц в различных видах народного декоративного творчества. Беседа подкрепляется демонстрацией презентации и образцов народного искусства. В беседе дети узнают о значимости птицы в жизни древних славян, о многообразии её образов.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 просмотре презентации обращается внимание на технику исполнения, отличительные особенности изображения в каждом промысле.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smtClean="0">
                <a:latin typeface="Arial" pitchFamily="34" charset="0"/>
                <a:cs typeface="Arial" pitchFamily="34" charset="0"/>
              </a:rPr>
              <a:t>Объяснение практической части: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00050" lvl="1" indent="0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Повторение особенности строения птицы;</a:t>
            </a:r>
          </a:p>
          <a:p>
            <a:pPr marL="400050" lvl="1" indent="0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Обращается внимание на характерные особенности каждой птицы;</a:t>
            </a:r>
          </a:p>
          <a:p>
            <a:pPr marL="400050" lvl="1" indent="0"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Напоминаются технические приёмы лепки из папье-маше.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pic>
        <p:nvPicPr>
          <p:cNvPr id="1026" name="Picture 2" descr="C:\Users\Anastasiya\Desktop\урок\DSC009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64683" y="3800215"/>
            <a:ext cx="2969716" cy="22272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921084">
            <a:off x="5393228" y="3303596"/>
            <a:ext cx="3252580" cy="24394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Объяснение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практической части: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72816"/>
            <a:ext cx="8280920" cy="449736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Повторение особенности строения птицы;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Обращается внимание на характерные особенности каждой птицы;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Напоминаются технические приёмы лепки из папье-маше.</a:t>
            </a:r>
            <a:endParaRPr lang="ru-RU" sz="2800" dirty="0" smtClean="0"/>
          </a:p>
          <a:p>
            <a:pPr algn="just">
              <a:buFont typeface="Wingdings" panose="05000000000000000000" pitchFamily="2" charset="2"/>
              <a:buChar char="Ø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3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692696"/>
            <a:ext cx="7488832" cy="5616624"/>
          </a:xfrm>
        </p:spPr>
      </p:pic>
    </p:spTree>
    <p:extLst>
      <p:ext uri="{BB962C8B-B14F-4D97-AF65-F5344CB8AC3E}">
        <p14:creationId xmlns:p14="http://schemas.microsoft.com/office/powerpoint/2010/main" val="173858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08920"/>
            <a:ext cx="8208912" cy="2232248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реподавателем демонстрируется поэтапная лепка фигурки птицы из папье-маше. Учащиеся параллельно с преподавателем лепят свою.</a:t>
            </a:r>
          </a:p>
          <a:p>
            <a:pPr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/>
              <a:t>Практическая часть.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332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Wingdings</vt:lpstr>
      <vt:lpstr>Wingdings 2</vt:lpstr>
      <vt:lpstr>Тема Office</vt:lpstr>
      <vt:lpstr>Открытый урок по лепке</vt:lpstr>
      <vt:lpstr>Презентация PowerPoint</vt:lpstr>
      <vt:lpstr>Презентация PowerPoint</vt:lpstr>
      <vt:lpstr>План урока:</vt:lpstr>
      <vt:lpstr>Ход урока:</vt:lpstr>
      <vt:lpstr>  </vt:lpstr>
      <vt:lpstr>Объяснение практической части: </vt:lpstr>
      <vt:lpstr>  </vt:lpstr>
      <vt:lpstr>Практическая часть.</vt:lpstr>
      <vt:lpstr>Во время работы обращается внимание на: соразмерность форм туловища и головы; характерные особенности строения птицы</vt:lpstr>
      <vt:lpstr>Презентация PowerPoint</vt:lpstr>
      <vt:lpstr>Самостоятельная работа учащихся.</vt:lpstr>
      <vt:lpstr>Самостоятельная работа учащихся.</vt:lpstr>
      <vt:lpstr>Итог урока.</vt:lpstr>
      <vt:lpstr>В конце урока проводится выставка работ учащихся с общим обсуждением.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изобразительному искусству</dc:title>
  <dc:creator>Компьютер</dc:creator>
  <cp:lastModifiedBy>Анжела</cp:lastModifiedBy>
  <cp:revision>28</cp:revision>
  <dcterms:created xsi:type="dcterms:W3CDTF">2011-10-29T10:12:29Z</dcterms:created>
  <dcterms:modified xsi:type="dcterms:W3CDTF">2020-04-04T21:56:50Z</dcterms:modified>
</cp:coreProperties>
</file>