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276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6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080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36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61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707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93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38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682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403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2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79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1628800"/>
            <a:ext cx="691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  <a:latin typeface="Bookman Old Style" pitchFamily="18" charset="0"/>
              </a:rPr>
              <a:t>ПОСАДКА ЛУКА</a:t>
            </a:r>
          </a:p>
          <a:p>
            <a:pPr algn="ctr"/>
            <a:r>
              <a:rPr lang="ru-RU" sz="2400" b="1" dirty="0">
                <a:solidFill>
                  <a:srgbClr val="FFC000"/>
                </a:solidFill>
                <a:latin typeface="Bookman Old Style" pitchFamily="18" charset="0"/>
              </a:rPr>
              <a:t>д</a:t>
            </a:r>
            <a:r>
              <a:rPr lang="ru-RU" sz="2400" b="1" dirty="0" smtClean="0">
                <a:solidFill>
                  <a:srgbClr val="FFC000"/>
                </a:solidFill>
                <a:latin typeface="Bookman Old Style" pitchFamily="18" charset="0"/>
              </a:rPr>
              <a:t>омашнее экспериментирование</a:t>
            </a:r>
            <a:endParaRPr lang="ru-RU" sz="2400" b="1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4437112"/>
            <a:ext cx="26583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ГБОУ «Школа № 1376»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д/о №2 , группа 12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Загребаева С.В.,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Попова М.Я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452" y="3441220"/>
            <a:ext cx="3829608" cy="2553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648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7046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1484784"/>
            <a:ext cx="77726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Bookman Old Style" pitchFamily="18" charset="0"/>
              </a:rPr>
              <a:t>Цель эксперимента</a:t>
            </a:r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:</a:t>
            </a:r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00FF00"/>
                </a:solidFill>
                <a:latin typeface="Bookman Old Style" pitchFamily="18" charset="0"/>
              </a:rPr>
              <a:t>  вызвать у детей познавательный интерес к выращиванию лука; учить создавать ситуацию опыта; развивать наблюдательность - умение замечать. </a:t>
            </a:r>
            <a:endParaRPr lang="ru-RU" sz="2000" b="1" dirty="0">
              <a:solidFill>
                <a:srgbClr val="00FF00"/>
              </a:solidFill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16109"/>
            <a:ext cx="2757686" cy="275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486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56" y="0"/>
            <a:ext cx="9154556" cy="688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692696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   Лук издавна заслужил в народе славу отличного овоща. Мы все хорошо знаем что лук – обязательная приправа супов, котлет и разных других мясных, рыбных и овощных блюд. Лук славится еще и как целебное средство чуть ли не от всех болезней. Весной люди чаще болеют простудными и инфекционными заболеваниями, так как в этот период организму человека не хватает витаминов. В этом случае врачи советуют включать в рацион больше свежих фруктов, овощей и зелени. Нас заинтересовал лук, точнее зеленое перо репчатого лука, так как его можно довольно просто вырастить в домашних условиях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90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908720"/>
            <a:ext cx="5040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Bookman Old Style" pitchFamily="18" charset="0"/>
              </a:rPr>
              <a:t>НАМ ПОНАДОБЯТСЯ</a:t>
            </a:r>
            <a:endParaRPr lang="ru-RU" sz="2800" b="1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48597"/>
            <a:ext cx="1885769" cy="141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3789040"/>
            <a:ext cx="1353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FF00"/>
                </a:solidFill>
              </a:rPr>
              <a:t>ЛУКОВИЦЫ</a:t>
            </a:r>
            <a:endParaRPr lang="ru-RU" b="1" dirty="0">
              <a:solidFill>
                <a:srgbClr val="00FF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16" y="1673807"/>
            <a:ext cx="1681567" cy="2519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1216" y="4653136"/>
            <a:ext cx="2107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FF00"/>
                </a:solidFill>
              </a:rPr>
              <a:t>СТАКАНЫ С ВОДОЙ</a:t>
            </a:r>
            <a:endParaRPr lang="ru-RU" b="1" dirty="0">
              <a:solidFill>
                <a:srgbClr val="00FF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604" y="1795616"/>
            <a:ext cx="1944216" cy="192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80604" y="4193008"/>
            <a:ext cx="1999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FF00"/>
                </a:solidFill>
              </a:rPr>
              <a:t>СОЛНЕЧНЫЙ СВЕТ</a:t>
            </a:r>
            <a:endParaRPr lang="ru-RU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8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764704"/>
            <a:ext cx="8223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Bookman Old Style" pitchFamily="18" charset="0"/>
              </a:rPr>
              <a:t>ДОЛЖНО ПОЛУЧИТЬСЯ ТАК:</a:t>
            </a:r>
            <a:endParaRPr lang="ru-RU" sz="2800" b="1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1700808"/>
            <a:ext cx="6172200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750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908720"/>
            <a:ext cx="7296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Bookman Old Style" pitchFamily="18" charset="0"/>
              </a:rPr>
              <a:t>ЭТАПЫ РОСТА  ЛУКА</a:t>
            </a:r>
            <a:endParaRPr lang="ru-RU" sz="2800" b="1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605" y="1700808"/>
            <a:ext cx="6962775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5301208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FF00"/>
                </a:solidFill>
                <a:latin typeface="Bookman Old Style" pitchFamily="18" charset="0"/>
              </a:rPr>
              <a:t>ВСЕМ УДАЧНОГО ЭКСПЕРИМЕНТИРОВАНИЯ </a:t>
            </a:r>
            <a:r>
              <a:rPr lang="ru-RU" b="1" dirty="0" smtClean="0">
                <a:solidFill>
                  <a:srgbClr val="00FF00"/>
                </a:solidFill>
                <a:latin typeface="Bookman Old Style" pitchFamily="18" charset="0"/>
              </a:rPr>
              <a:t>!</a:t>
            </a:r>
            <a:endParaRPr lang="ru-RU" b="1" dirty="0">
              <a:solidFill>
                <a:srgbClr val="00FF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4674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168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5</cp:revision>
  <dcterms:created xsi:type="dcterms:W3CDTF">2020-03-31T08:44:22Z</dcterms:created>
  <dcterms:modified xsi:type="dcterms:W3CDTF">2020-03-31T09:34:18Z</dcterms:modified>
</cp:coreProperties>
</file>