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AE8FB8-A71F-4407-8C9D-526C9FF0C03F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6D13CE-93E4-4305-B204-19A15149C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788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D13CE-93E4-4305-B204-19A15149CAF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114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D13CE-93E4-4305-B204-19A15149CAF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717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Хвойные деревья придают </a:t>
            </a:r>
            <a:r>
              <a:rPr lang="ru-RU" dirty="0" err="1" smtClean="0"/>
              <a:t>рокарию</a:t>
            </a:r>
            <a:r>
              <a:rPr lang="ru-RU" dirty="0" smtClean="0"/>
              <a:t> элегантность и благородство. Плюсом является и то, что они остаются зелеными в течение всего года.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D13CE-93E4-4305-B204-19A15149CAF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24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8E87-B35A-4CE2-B29F-10E278520AFB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E039A-89B5-4A0E-BEA1-BCF6D300F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589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8E87-B35A-4CE2-B29F-10E278520AFB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E039A-89B5-4A0E-BEA1-BCF6D300F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828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8E87-B35A-4CE2-B29F-10E278520AFB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E039A-89B5-4A0E-BEA1-BCF6D300F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36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8E87-B35A-4CE2-B29F-10E278520AFB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E039A-89B5-4A0E-BEA1-BCF6D300F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158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8E87-B35A-4CE2-B29F-10E278520AFB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E039A-89B5-4A0E-BEA1-BCF6D300F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614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8E87-B35A-4CE2-B29F-10E278520AFB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E039A-89B5-4A0E-BEA1-BCF6D300F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497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8E87-B35A-4CE2-B29F-10E278520AFB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E039A-89B5-4A0E-BEA1-BCF6D300F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594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8E87-B35A-4CE2-B29F-10E278520AFB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E039A-89B5-4A0E-BEA1-BCF6D300F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551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8E87-B35A-4CE2-B29F-10E278520AFB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E039A-89B5-4A0E-BEA1-BCF6D300F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449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8E87-B35A-4CE2-B29F-10E278520AFB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E039A-89B5-4A0E-BEA1-BCF6D300F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080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8E87-B35A-4CE2-B29F-10E278520AFB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E039A-89B5-4A0E-BEA1-BCF6D300F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54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FF66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D8E87-B35A-4CE2-B29F-10E278520AFB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E039A-89B5-4A0E-BEA1-BCF6D300F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65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notesSlides/notesSlide3.xml" Type="http://schemas.openxmlformats.org/officeDocument/2006/relationships/notesSlide"/><Relationship Id="rId1" Target="../slideLayouts/slideLayout6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«Разнообразие многолетников для рокария»</a:t>
            </a:r>
            <a:endParaRPr lang="ru-RU" sz="54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86588" y="6315074"/>
            <a:ext cx="4900612" cy="385763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«Юный цветовод» 3 </a:t>
            </a:r>
            <a:r>
              <a:rPr lang="ru-RU" sz="20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г.о</a:t>
            </a:r>
            <a:r>
              <a:rPr lang="ru-RU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МБУ ДО ДЭБС</a:t>
            </a:r>
            <a:endParaRPr lang="ru-RU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325" y="4062412"/>
            <a:ext cx="251460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2659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2188" y="457200"/>
            <a:ext cx="5275262" cy="7715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Лиственные растения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00038" y="457200"/>
            <a:ext cx="5772150" cy="6200775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Лиственные растения могут быть представлены кустарниками и карликовыми лиственными деревьями: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Спирея японская с оранжевой листвой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Чубушник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Жимолость шапочная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Японская айва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Барбарис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Кизильник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Дерен канадский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Спирея японская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Вереск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 козья, ива ползучая и ива пурпурная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Ракитник стелющийся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Снежноягодник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Бересклет карликовый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5598" y="2926150"/>
            <a:ext cx="5610490" cy="373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843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2135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Лиственные кустарники создают яркие пятна, благодаря своей листве, которая может быть самых разных оттенков: лимонной, изумрудной, багровой, пурпурной. Кроме этого, лиственные деревья и кустарники отличаются разнообразной формой кроны: от шарообразной и куполовидной до сферической и пирамидальной. Лиственные кустарники используют в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рокариях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меньше, чем хвойники из-за сложности ухода за ними, уборки опавшей листвы и постоянной обрезки.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873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Многолетние травы и цветы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690688"/>
            <a:ext cx="7620000" cy="507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114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6428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создания ярких пятен в композиции выбираются многолетние растения невысокого роста, но с интересной расцветкой.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Рекомендуется высаживать их группами или в сочетании друг с другом: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Пурпурная примула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Бадан с розовыми цветками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Герань голубая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Декоративные луки от лиловых до темно-фиолетовых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Полынь горькая с серебристыми листиками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Тысячелистник с белыми шапками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Папоротник с изумрудными листьями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Ирисы сиреневые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Лаванда узколистная сиреневая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Флокс шиловидный с цветками цвета марганца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Гвоздика бордовая и розовая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Зверобой с желтыми соцветиями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Колокольчик карпатский белоснежный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Бессмертник оранжево-красный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4912" y="4271962"/>
            <a:ext cx="2857500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852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1" y="365125"/>
            <a:ext cx="3519488" cy="572135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Декоративность добавляют злаковые растения: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Овсяница голубая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Ячмень гривастый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Африканское просо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Ковыль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Зайцехвост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Мятлик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1557" y="919010"/>
            <a:ext cx="6721424" cy="5038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1173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5233988" cy="6035675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подходящими для создания колоритных ярких пятен могут стать такие цветы как: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Петуния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Ирис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Рудбекия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Календула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Дельфиниум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Настурция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Лилейник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используют в количестве не более 3-4 экземпляров на 10 кв. метров.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2175" y="1903809"/>
            <a:ext cx="5995987" cy="449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1745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4" y="242888"/>
            <a:ext cx="11329986" cy="6486525"/>
          </a:xfrm>
        </p:spPr>
        <p:txBody>
          <a:bodyPr>
            <a:normAutofit/>
          </a:bodyPr>
          <a:lstStyle/>
          <a:p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Почвопокровные растения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Почвопокровные многолетники – обязательный элемент любого рокария. Именно они создают пушистый ковер, который дополняет композицию площадки.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неприхотливость дает возможность использовать эти растения в большом количестве. Они могут быть высажены в любых местах рокария, им не нужны подкормки и какой-то тщательный уход. Они могут расти в небольших углублениях, трещинах, разломах камней и, разрастаясь, образуют «подушки» и целые островки декоративных элементов.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545291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6425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Это: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Горечавка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Молодило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Ясколка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Очиток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Лапчатка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Камнеломка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Молочай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Заячья капуста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Живучка ползучая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Кошачья лапка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Вероника стелющаяся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Барвинок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Почвопокровные разрастаются очень быстро, поэтому необходимо корректировать их рост постоянно.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0700" y="262159"/>
            <a:ext cx="6158697" cy="4596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4211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55784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Луковичные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специалисты по ландшафтному дизайну не советуют высаживать луковичные растения, так как они доставляют много хлопот, а украшают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рокарий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только ранней весной. Обычно им не отводят специального места, а высаживают на период цветения туда, где они создадут временное красочное пятно.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7502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3100" y="365125"/>
            <a:ext cx="2571750" cy="58070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Это: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Гиацинты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Эдельвейсы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Крокусы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Мускари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Нарциссы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Тюльпаны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4962" y="1800224"/>
            <a:ext cx="6096000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3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2531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Рокарий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садик из камней, где высаженные среди них растения, придают каменной композиции особую неповторимость и индивидуальность.</a:t>
            </a:r>
            <a:b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Важно! 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путать растения для рокария и для альпийской горки, правила их подбора совершенно разные.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3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9275" y="2695575"/>
            <a:ext cx="5133449" cy="3405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855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3034" y="256189"/>
            <a:ext cx="8424041" cy="631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957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49772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подбора растений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1859340"/>
            <a:ext cx="1027649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растений – важнейшая часть работы. Нельзя выбирать и высаживать растения, не считаясь с основными законами формирования этого ландшафтного участка.</a:t>
            </a:r>
          </a:p>
          <a:p>
            <a:endParaRPr lang="ru-RU" dirty="0" smtClean="0"/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рокария используются 5 групп растений:</a:t>
            </a:r>
          </a:p>
          <a:p>
            <a:endParaRPr lang="ru-RU" sz="24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Хвойные</a:t>
            </a:r>
          </a:p>
          <a:p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Лиственные</a:t>
            </a:r>
          </a:p>
          <a:p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Многолетние травы и цветы</a:t>
            </a:r>
          </a:p>
          <a:p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Почвопокровные</a:t>
            </a:r>
          </a:p>
          <a:p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Луковичные</a:t>
            </a:r>
            <a:endParaRPr lang="ru-RU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9934" y="3873764"/>
            <a:ext cx="3908034" cy="260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738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законы достаточно просты и выполнение их даст возможность достичь великолепного результата.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3000" y="1997839"/>
            <a:ext cx="1035843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Хвойники и лиственные кустарники должны составлять треть из всех растений, остальную площадь должны занимать цветочные и травянистые многолетники и почвопокровные, для луковичных видов используются карманы между камнями.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Хвойники и лиственные кустарники выполняют роль доминантных растений, их может быть от одного до пяти, не более. Их высаживают в центе композиции, желательно использовать растения с пирамидальной или шарообразной формой.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1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7200" y="-356651"/>
            <a:ext cx="1127283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При выборе растений необходимо учитывать, где находится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рокарий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на солнце или в тени, соответственно выбираются солнцелюбивые или теневыносливые виды.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 При выборе почвопокровных и травянистых растений выбирайте не агрессивные, быстро растущие виды, иначе они очень быстро вытеснят остальные растения.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Цветовую гамму продумывают заранее, расцветки должны хорошо сочетаться, и гармонировать друг с другом. Форма и фактура растений также должны вписываться в общий дизайн рокария.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Для крупных площадок высота растений не должна превышать 2 метров, для средних – 0,8-0,9 метра, для маленьких – 0,3-0,5 метров.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количества растений на 10 кв. метров – не более 15-17 видов, иначе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рокарий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превращается в клумбу.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Расчет количества растений на 10 кв. метров – не более 15-17 видов, иначе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рокарий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превращается в клумбу.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410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500" y="-132427"/>
            <a:ext cx="120015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На передний план высаживаются низкорослые растения, прежде всего, почвопокровные и стелющиеся культуры, более крупные должны занять место на заднем плане.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При выборе цветов учитывается периодичность и длительность их цветения.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Сохранение декоративности в течение всего сезона – важнейшее условие этого ландшафтного участка.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 Расстояние между растениями варьируется от 15 см до 25-30 см в зависимости от размера экземпляров.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 При формировании комплекса растений чаще используются многолетники, они облегчают уход за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рокарием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но и яркие однолетники могут придать ему уникальность и своеобразие. В классических вариантах однолетники не используются.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 Необходимо учитывать биологические потребности растений к составу почвы, влажности, освещению, воздухопроницаемости грунта. Часть цветов можно высаживать в индивидуальных емкостях.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 Не все придают значение листьям растений, а это важная декоративная часть растительной композиции. Предпочтительнее использовать растения с небольшими листьями, ажурные или мясистые, но оригинальной формы.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16. Растения подбираются в зависимости от выбранного стиля рокария.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275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371476"/>
            <a:ext cx="10515600" cy="117157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популярные растения</a:t>
            </a:r>
            <a:endParaRPr lang="ru-RU" sz="4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50" y="1743075"/>
            <a:ext cx="4829175" cy="485775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набор стандартных растений, которые можно использовать в различных сочетаниях для любого выбранного стиля.</a:t>
            </a: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Хвойные растения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хвойников надо выбирать виды, имеющие небольшой рост, оригинальный цвет хвои или интересную форму кроны.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88" y="1914525"/>
            <a:ext cx="6062662" cy="454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094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214312"/>
            <a:ext cx="7677150" cy="6643687"/>
          </a:xfrm>
        </p:spPr>
        <p:txBody>
          <a:bodyPr>
            <a:noAutofit/>
          </a:bodyPr>
          <a:lstStyle/>
          <a:p>
            <a:pPr fontAlgn="base"/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Это:</a:t>
            </a:r>
            <a:b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Туя западная</a:t>
            </a:r>
            <a:b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Карликовая сосна</a:t>
            </a:r>
            <a:b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Можжевельник чешуйчатый с голубоватой хвоей</a:t>
            </a:r>
            <a:b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Можжевельник горизонтальный с иголками золотистого цвета</a:t>
            </a:r>
            <a:b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Корейская пихта</a:t>
            </a:r>
            <a:b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Бальзамическая пихта</a:t>
            </a:r>
            <a:b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Сербская ель</a:t>
            </a:r>
            <a:b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Сосна карликовая</a:t>
            </a:r>
            <a:b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Плакучая лиственница</a:t>
            </a:r>
            <a:b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Можжевельник стелющийся</a:t>
            </a:r>
            <a:b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Туя</a:t>
            </a:r>
            <a:b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Кипарисовик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затененных участков подойдет:</a:t>
            </a:r>
            <a:b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Тис ягодный</a:t>
            </a:r>
            <a:b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Канадская ель</a:t>
            </a:r>
            <a:b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Самшит вечнозеленый</a:t>
            </a:r>
            <a:b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Тсуга канадская</a:t>
            </a:r>
            <a:r>
              <a:rPr lang="ru-RU" sz="24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874" y="3536155"/>
            <a:ext cx="5668589" cy="318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6974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</TotalTime>
  <Words>709</Words>
  <Application>Microsoft Office PowerPoint</Application>
  <PresentationFormat>Широкоэкранный</PresentationFormat>
  <Paragraphs>67</Paragraphs>
  <Slides>20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«Разнообразие многолетников для рокария»</vt:lpstr>
      <vt:lpstr>Рокарий – это садик из камней, где высаженные среди них растения, придают каменной композиции особую неповторимость и индивидуальность. Важно! Не путать растения для рокария и для альпийской горки, правила их подбора совершенно разные.</vt:lpstr>
      <vt:lpstr>Презентация PowerPoint</vt:lpstr>
      <vt:lpstr>Правила подбора растений</vt:lpstr>
      <vt:lpstr>Основные законы достаточно просты и выполнение их даст возможность достичь великолепного результата.</vt:lpstr>
      <vt:lpstr>Презентация PowerPoint</vt:lpstr>
      <vt:lpstr>Презентация PowerPoint</vt:lpstr>
      <vt:lpstr>Наиболее популярные растения</vt:lpstr>
      <vt:lpstr>Это: Туя западная Карликовая сосна Можжевельник чешуйчатый с голубоватой хвоей Можжевельник горизонтальный с иголками золотистого цвета Корейская пихта Бальзамическая пихта Сербская ель Сосна карликовая Плакучая лиственница Можжевельник стелющийся Туя Кипарисовик Для затененных участков подойдет: Тис ягодный Канадская ель Самшит вечнозеленый Тсуга канадская </vt:lpstr>
      <vt:lpstr>Лиственные растения</vt:lpstr>
      <vt:lpstr>Лиственные кустарники создают яркие пятна, благодаря своей листве, которая может быть самых разных оттенков: лимонной, изумрудной, багровой, пурпурной. Кроме этого, лиственные деревья и кустарники отличаются разнообразной формой кроны: от шарообразной и куполовидной до сферической и пирамидальной. Лиственные кустарники используют в рокариях меньше, чем хвойники из-за сложности ухода за ними, уборки опавшей листвы и постоянной обрезки.</vt:lpstr>
      <vt:lpstr>Многолетние травы и цветы</vt:lpstr>
      <vt:lpstr>Для создания ярких пятен в композиции выбираются многолетние растения невысокого роста, но с интересной расцветкой. Рекомендуется высаживать их группами или в сочетании друг с другом:  Пурпурная примула Бадан с розовыми цветками Герань голубая Декоративные луки от лиловых до темно-фиолетовых Полынь горькая с серебристыми листиками Тысячелистник с белыми шапками Папоротник с изумрудными листьями Ирисы сиреневые Лаванда узколистная сиреневая Флокс шиловидный с цветками цвета марганца Гвоздика бордовая и розовая Зверобой с желтыми соцветиями Колокольчик карпатский белоснежный Бессмертник оранжево-красный</vt:lpstr>
      <vt:lpstr>Декоративность добавляют злаковые растения:  Овсяница голубая Ячмень гривастый Африканское просо Ковыль Зайцехвост Мятлик</vt:lpstr>
      <vt:lpstr>Наиболее подходящими для создания колоритных ярких пятен могут стать такие цветы как:  Петуния Ирис Рудбекия Календула Дельфиниум Настурция Лилейник Их используют в количестве не более 3-4 экземпляров на 10 кв. метров.</vt:lpstr>
      <vt:lpstr>Почвопокровные растения Почвопокровные многолетники – обязательный элемент любого рокария. Именно они создают пушистый ковер, который дополняет композицию площадки.  Их неприхотливость дает возможность использовать эти растения в большом количестве. Они могут быть высажены в любых местах рокария, им не нужны подкормки и какой-то тщательный уход. Они могут расти в небольших углублениях, трещинах, разломах камней и, разрастаясь, образуют «подушки» и целые островки декоративных элементов.  </vt:lpstr>
      <vt:lpstr>Это: Горечавка Молодило Ясколка Очиток Лапчатка Камнеломка Молочай Заячья капуста Живучка ползучая Кошачья лапка Вероника стелющаяся Барвинок Почвопокровные разрастаются очень быстро, поэтому необходимо корректировать их рост постоянно.</vt:lpstr>
      <vt:lpstr>                    Луковичные Многие специалисты по ландшафтному дизайну не советуют высаживать луковичные растения, так как они доставляют много хлопот, а украшают рокарий только ранней весной. Обычно им не отводят специального места, а высаживают на период цветения туда, где они создадут временное красочное пятно.</vt:lpstr>
      <vt:lpstr>Это:  Гиацинты Эдельвейсы Крокусы Мускари Нарциссы Тюльпаны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«Разнообразие многолетников для рокария»</dc:title>
  <dc:creator>натальяfyyf новокрещенова</dc:creator>
  <cp:lastModifiedBy>натальяfyyf новокрещенова</cp:lastModifiedBy>
  <cp:revision>8</cp:revision>
  <dcterms:created xsi:type="dcterms:W3CDTF">2020-04-01T17:05:31Z</dcterms:created>
  <dcterms:modified xsi:type="dcterms:W3CDTF">2020-04-01T18:23:23Z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640882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