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7" r:id="rId3"/>
    <p:sldId id="272" r:id="rId4"/>
    <p:sldId id="270" r:id="rId5"/>
    <p:sldId id="289" r:id="rId6"/>
    <p:sldId id="273" r:id="rId7"/>
    <p:sldId id="278" r:id="rId8"/>
    <p:sldId id="288" r:id="rId9"/>
    <p:sldId id="28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09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376879-01BB-4F65-A76F-581334E99883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CEF51E-A676-4A1C-A7A6-FE56CD810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45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11C92E-A917-41D5-8B17-02D6523ED1A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743D66-3E91-4876-900C-220D50B8C85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DB40B0-8E9B-4813-BC9F-D1490669A35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A8BDA2-32C0-41C1-9B25-267EF08FF65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A8BDA2-32C0-41C1-9B25-267EF08FF65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B11BC0-DA90-4EAE-8ED2-19753BBB2F2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1CFB23-7A1D-41FE-B8B6-64E334CFA0C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AAED03-5D22-4AEB-8E29-6C121987F61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6B501C-4FF6-4335-88A2-DD105DD1C6C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AD02D-2907-49AE-8E97-6A29BAB3D94C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4A9B-2816-473B-A12B-4540A56A6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C0810-1489-4AD8-BC2A-D7DCD8B5503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291ED-45B1-48CC-8914-7C24EA5A6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42FFD-AA8A-4770-8961-BDEAB72E8075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9EBA1-D151-4CF8-8309-CCF994F4F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F376-E1B8-4B6A-A83C-EC81BD4C299E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D786-CF9E-42E1-B163-1B0481C20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33EA8-4709-4E1F-8BF8-E98902AF6C34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27AE-2AA6-447B-80A2-BE9296C51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5B89-87AD-4643-88BB-44CC552C741B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66CE-D5C5-44BC-BBCC-606E9EC89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FE09-EDA0-42CD-A67E-AE1479C665F0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4F0B2-6971-43D6-9978-31619C9FE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E7B1F-8CE1-4670-BF5F-B07150343509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5306B-49EC-456C-8197-FC610FD49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E41D5-9726-4A58-A4AC-8A49AAD519D5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11E52-1137-4EC9-98D2-CFC4DC44D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FB00D-A31B-4307-A025-D3BBC4009484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E8DA-1C75-4948-B4AC-E4752AA12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58B18-76F0-448F-8D41-850F5791B13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3BC2B-D2A8-4E4A-BEDA-E9E4580D5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24B27B-3548-4CF7-A4DF-E056A9EEC917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5FD00E-F184-4E8E-975F-34F7DCF17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79" y="15516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96" y="980728"/>
            <a:ext cx="8999537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морской дракон - интересный обитатель подводного мира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459052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Жукова Елена Владимировна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Муниципальное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бюджетное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дошкольное общеобразовательное учреждение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Детский сад общеразвивающего вида №38</a:t>
            </a:r>
            <a:r>
              <a:rPr lang="ru-RU" dirty="0"/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11559" y="1340768"/>
            <a:ext cx="3743771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Интересно, существует ли такое животное – лиственный морской дракон? Да, такое создание есть на самом деле. Это рыба, хотя и очень необычного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вида.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1412776"/>
            <a:ext cx="4015666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3528" y="188640"/>
            <a:ext cx="8531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МОРСКОЙ ДРАКОН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Прямоугольник 6"/>
          <p:cNvSpPr>
            <a:spLocks noChangeArrowheads="1"/>
          </p:cNvSpPr>
          <p:nvPr/>
        </p:nvSpPr>
        <p:spPr bwMode="auto">
          <a:xfrm>
            <a:off x="1220210" y="1432426"/>
            <a:ext cx="67687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rebuchet MS" pitchFamily="34" charset="0"/>
              </a:rPr>
              <a:t>Относится </a:t>
            </a:r>
            <a:r>
              <a:rPr lang="ru-RU" sz="2000" dirty="0">
                <a:latin typeface="Trebuchet MS" pitchFamily="34" charset="0"/>
              </a:rPr>
              <a:t>она к семейству морских коньков, которые сами по себе выглядят экзотично. </a:t>
            </a:r>
            <a:endParaRPr lang="ru-RU" sz="2400" dirty="0">
              <a:latin typeface="Trebuchet MS" pitchFamily="34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541" y="2636912"/>
            <a:ext cx="2231367" cy="3320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2636912"/>
            <a:ext cx="2304256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0" name="TextBox 9"/>
          <p:cNvSpPr txBox="1"/>
          <p:nvPr/>
        </p:nvSpPr>
        <p:spPr>
          <a:xfrm>
            <a:off x="306215" y="506488"/>
            <a:ext cx="8531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МОРСКОЙ ДРАКОН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539552" y="869759"/>
            <a:ext cx="806489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rebuchet MS" pitchFamily="34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по-разному.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Лиственный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дракон, тряпичник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все о нем.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вырастает в длину всего 25-35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Внешне он действительно напоминает дракона.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Изогнутое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тело, вытянутая «мордочка», тонкие отростки по всему телу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напоминающие водоросли плавники.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нужны ему только для маскировки. </a:t>
            </a:r>
          </a:p>
        </p:txBody>
      </p:sp>
      <p:pic>
        <p:nvPicPr>
          <p:cNvPr id="512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9025" y="3862268"/>
            <a:ext cx="4325016" cy="2883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7544" y="223427"/>
            <a:ext cx="8531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МОРСКОЙ ДРАКОН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541693" y="1124744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Благодаря плавникам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может развить скорость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150 м/ч. </a:t>
            </a:r>
          </a:p>
        </p:txBody>
      </p:sp>
      <p:pic>
        <p:nvPicPr>
          <p:cNvPr id="512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33556" y="2348880"/>
            <a:ext cx="3911513" cy="33874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3528" y="223428"/>
            <a:ext cx="8531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МОРСКОЙ ДРАКОН </a:t>
            </a:r>
          </a:p>
        </p:txBody>
      </p:sp>
    </p:spTree>
    <p:extLst>
      <p:ext uri="{BB962C8B-B14F-4D97-AF65-F5344CB8AC3E}">
        <p14:creationId xmlns:p14="http://schemas.microsoft.com/office/powerpoint/2010/main" val="239940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296236" y="4725144"/>
            <a:ext cx="85693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Питается морской дракон планктоном, мелкими креветками и водорослями, несмотря на небольшие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размеры,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аппетит у рыбки отменный, дракон может съесть до 3000 мелких креветок в день, стоит отметить что зубов у Тряпичника нет.</a:t>
            </a: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412776"/>
            <a:ext cx="4106443" cy="3099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69286" y="260648"/>
            <a:ext cx="839582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ПИТАЕТСЯ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МОРСКОЙ ДРАКОН </a:t>
            </a: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412776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8"/>
          <p:cNvSpPr>
            <a:spLocks noChangeArrowheads="1"/>
          </p:cNvSpPr>
          <p:nvPr/>
        </p:nvSpPr>
        <p:spPr bwMode="auto">
          <a:xfrm>
            <a:off x="381983" y="4725144"/>
            <a:ext cx="842416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rebuchet MS" pitchFamily="34" charset="0"/>
              </a:rPr>
              <a:t/>
            </a:r>
            <a:br>
              <a:rPr lang="ru-RU" dirty="0">
                <a:latin typeface="Trebuchet MS" pitchFamily="34" charset="0"/>
              </a:rPr>
            </a:br>
            <a:r>
              <a:rPr lang="ru-RU" sz="2400" dirty="0">
                <a:latin typeface="Trebuchet MS" pitchFamily="34" charset="0"/>
              </a:rPr>
              <a:t>Лиственный морской дракон размножается, откладывая яйца. Интересно, что заботятся о потомстве мужские особи. </a:t>
            </a:r>
            <a:r>
              <a:rPr lang="ru-RU" sz="2400" dirty="0" smtClean="0">
                <a:latin typeface="Trebuchet MS" pitchFamily="34" charset="0"/>
              </a:rPr>
              <a:t>За </a:t>
            </a:r>
            <a:r>
              <a:rPr lang="ru-RU" sz="2400" dirty="0">
                <a:latin typeface="Trebuchet MS" pitchFamily="34" charset="0"/>
              </a:rPr>
              <a:t>один раз самка может отложить 250 яиц. 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4067" y="1300100"/>
            <a:ext cx="4176713" cy="313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46363" y="260648"/>
            <a:ext cx="3509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Хороший папа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6" y="79412"/>
            <a:ext cx="9143999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468313" y="188913"/>
            <a:ext cx="8496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ОБИТАЕТ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ЛИСТВЕННЫЙ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МОРСКОЙ ДРАКОН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00213"/>
            <a:ext cx="88582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algn="ctr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Этих рыб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встретить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можно лишь в одном месте, у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южных берегов Австралии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13716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endParaRPr lang="ru-RU" sz="2400" b="1" i="1" dirty="0">
              <a:latin typeface="+mn-lt"/>
              <a:cs typeface="+mn-cs"/>
            </a:endParaRPr>
          </a:p>
          <a:p>
            <a:pPr marL="54864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endParaRPr lang="ru-RU" b="1" i="1" dirty="0">
              <a:latin typeface="+mn-lt"/>
              <a:cs typeface="+mn-cs"/>
            </a:endParaRPr>
          </a:p>
          <a:p>
            <a:pPr marL="54864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endParaRPr lang="ru-RU" b="1" i="1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33428"/>
            <a:ext cx="9144000" cy="689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331913" y="260350"/>
            <a:ext cx="63071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Тряпичники находятся на грани  исчезновения</a:t>
            </a: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772816"/>
            <a:ext cx="2817437" cy="19368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6" y="1772816"/>
            <a:ext cx="2817438" cy="1878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8" y="4077072"/>
            <a:ext cx="2736850" cy="2066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208</Words>
  <Application>Microsoft Office PowerPoint</Application>
  <PresentationFormat>Экран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КОТ</cp:lastModifiedBy>
  <cp:revision>45</cp:revision>
  <dcterms:created xsi:type="dcterms:W3CDTF">2013-04-01T14:37:11Z</dcterms:created>
  <dcterms:modified xsi:type="dcterms:W3CDTF">2020-04-05T04:02:04Z</dcterms:modified>
</cp:coreProperties>
</file>