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E11AAD2-02A6-4661-9F20-B8E971F74839}" type="datetimeFigureOut">
              <a:rPr lang="ru-RU" smtClean="0"/>
              <a:t>04.04.2020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7BD1E07-1BEF-424E-BDC8-AA1E009AEA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ics.livejournal.com/oleg_mishin/pic/0006qdex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/>
              <a:t>Экскурсия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музей декабристов в</a:t>
            </a:r>
            <a:br>
              <a:rPr lang="ru-RU" sz="2800" b="1" dirty="0" smtClean="0"/>
            </a:br>
            <a:r>
              <a:rPr lang="ru-RU" sz="2800" b="1" dirty="0" err="1" smtClean="0"/>
              <a:t>новоселенгинске</a:t>
            </a:r>
            <a:endParaRPr lang="ru-RU" sz="2800" b="1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26128" y="332656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cap="all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МБОУ «</a:t>
            </a:r>
            <a:r>
              <a:rPr lang="ru-RU" sz="2000" dirty="0" err="1" smtClean="0"/>
              <a:t>Цакирская</a:t>
            </a:r>
            <a:r>
              <a:rPr lang="ru-RU" sz="2000" dirty="0" smtClean="0"/>
              <a:t> СОШ»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13"/>
          <p:cNvSpPr txBox="1">
            <a:spLocks/>
          </p:cNvSpPr>
          <p:nvPr/>
        </p:nvSpPr>
        <p:spPr>
          <a:xfrm>
            <a:off x="4650527" y="5381526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ru-RU" sz="1400" dirty="0" smtClean="0"/>
              <a:t>Выполнила: Седунова Елена, 11 класс</a:t>
            </a:r>
          </a:p>
          <a:p>
            <a:pPr marL="114300" indent="0">
              <a:buNone/>
            </a:pPr>
            <a:r>
              <a:rPr lang="ru-RU" sz="1400" dirty="0" smtClean="0"/>
              <a:t>Руководитель: </a:t>
            </a:r>
            <a:r>
              <a:rPr lang="ru-RU" sz="1400" dirty="0" err="1" smtClean="0"/>
              <a:t>Дугарова</a:t>
            </a:r>
            <a:r>
              <a:rPr lang="ru-RU" sz="1400" dirty="0" smtClean="0"/>
              <a:t> Л.Н., учитель английского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8" name="Текст 13"/>
          <p:cNvSpPr txBox="1">
            <a:spLocks/>
          </p:cNvSpPr>
          <p:nvPr/>
        </p:nvSpPr>
        <p:spPr>
          <a:xfrm>
            <a:off x="2699792" y="6317630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ru-RU" sz="1400" dirty="0" smtClean="0"/>
              <a:t>                         2014г.</a:t>
            </a:r>
            <a:br>
              <a:rPr lang="ru-RU" sz="1400" dirty="0" smtClean="0"/>
            </a:br>
            <a:endParaRPr lang="ru-RU" sz="1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84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6128" y="661381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dirty="0"/>
              <a:t>У входа в музей декабристов в Новоселенгинске 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00808"/>
            <a:ext cx="331236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3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661381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dirty="0"/>
              <a:t>Музей декабристов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828" y="1752600"/>
            <a:ext cx="6560344" cy="437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98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/>
              <a:t>Сара </a:t>
            </a:r>
            <a:r>
              <a:rPr lang="ru-RU" sz="1800" dirty="0" err="1"/>
              <a:t>Сталибрас</a:t>
            </a:r>
            <a:r>
              <a:rPr lang="ru-RU" sz="1800" dirty="0"/>
              <a:t>. Портрет из некролога Эдварда </a:t>
            </a:r>
            <a:r>
              <a:rPr lang="ru-RU" sz="1800" dirty="0" err="1"/>
              <a:t>Сталибраса</a:t>
            </a:r>
            <a:r>
              <a:rPr lang="ru-RU" sz="1800" dirty="0"/>
              <a:t>. Лондон 1836 год: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2" name="Объект 11" descr="http://pics.livejournal.com/oleg_mishin/pic/0006qdex/s640x480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672408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Объект 12"/>
          <p:cNvPicPr>
            <a:picLocks noGrp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636912"/>
            <a:ext cx="3168352" cy="3600400"/>
          </a:xfrm>
          <a:prstGeom prst="rect">
            <a:avLst/>
          </a:prstGeom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645025" y="2573214"/>
            <a:ext cx="4041775" cy="639762"/>
          </a:xfrm>
        </p:spPr>
        <p:txBody>
          <a:bodyPr/>
          <a:lstStyle/>
          <a:p>
            <a:r>
              <a:rPr lang="ru-RU" dirty="0"/>
              <a:t>Портрет     Эдварда </a:t>
            </a:r>
            <a:r>
              <a:rPr lang="ru-RU" dirty="0" err="1"/>
              <a:t>Сталибраса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164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08720"/>
            <a:ext cx="4040188" cy="639763"/>
          </a:xfrm>
        </p:spPr>
        <p:txBody>
          <a:bodyPr>
            <a:normAutofit fontScale="25000" lnSpcReduction="20000"/>
          </a:bodyPr>
          <a:lstStyle/>
          <a:p>
            <a:pPr marL="114300" indent="0">
              <a:buNone/>
            </a:pPr>
            <a:r>
              <a:rPr lang="ru-RU" sz="7200" b="1" dirty="0"/>
              <a:t>Усадьба Английской духовной миссии в Новоселенгинске, сохранявшаяся до начала XX века. За оградой – некрополь семьи Роберта </a:t>
            </a:r>
            <a:r>
              <a:rPr lang="ru-RU" sz="7200" b="1" dirty="0" err="1"/>
              <a:t>Юилля</a:t>
            </a:r>
            <a:r>
              <a:rPr lang="ru-RU" sz="7200" b="1" dirty="0"/>
              <a:t>: жены Марты </a:t>
            </a:r>
            <a:r>
              <a:rPr lang="ru-RU" sz="7200" b="1" dirty="0" err="1"/>
              <a:t>Кови</a:t>
            </a:r>
            <a:r>
              <a:rPr lang="ru-RU" sz="7200" b="1" dirty="0"/>
              <a:t> и их трех детей.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2284413"/>
            <a:ext cx="4041775" cy="639762"/>
          </a:xfrm>
        </p:spPr>
        <p:txBody>
          <a:bodyPr/>
          <a:lstStyle/>
          <a:p>
            <a:pPr marL="114300" indent="0">
              <a:buNone/>
            </a:pPr>
            <a:r>
              <a:rPr lang="ru-RU" sz="2000" b="1" dirty="0"/>
              <a:t>Скала «Англичанка»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4040188" cy="2586037"/>
          </a:xfrm>
          <a:prstGeom prst="rect">
            <a:avLst/>
          </a:prstGeom>
        </p:spPr>
      </p:pic>
      <p:pic>
        <p:nvPicPr>
          <p:cNvPr id="8" name="Объект 7"/>
          <p:cNvPicPr>
            <a:picLocks noGrp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96952"/>
            <a:ext cx="4041775" cy="303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362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43780" y="404664"/>
            <a:ext cx="4040188" cy="639762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 smtClean="0"/>
              <a:t>  На утесе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1722438"/>
            <a:ext cx="4041775" cy="639762"/>
          </a:xfrm>
        </p:spPr>
        <p:txBody>
          <a:bodyPr/>
          <a:lstStyle/>
          <a:p>
            <a:pPr marL="114300" indent="0">
              <a:buNone/>
            </a:pPr>
            <a:r>
              <a:rPr lang="ru-RU" b="1" dirty="0" smtClean="0"/>
              <a:t>Могила декабристов</a:t>
            </a:r>
            <a:endParaRPr lang="ru-RU" b="1" dirty="0"/>
          </a:p>
        </p:txBody>
      </p:sp>
      <p:pic>
        <p:nvPicPr>
          <p:cNvPr id="7" name="Объект 6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3900488" cy="3687763"/>
          </a:xfrm>
          <a:prstGeom prst="rect">
            <a:avLst/>
          </a:prstGeom>
        </p:spPr>
      </p:pic>
      <p:pic>
        <p:nvPicPr>
          <p:cNvPr id="8" name="Объект 7"/>
          <p:cNvPicPr>
            <a:picLocks noGrp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420888"/>
            <a:ext cx="4608512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81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404664"/>
            <a:ext cx="4040188" cy="63976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b="1" dirty="0" smtClean="0"/>
              <a:t>На скале «Англичанка»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2141538"/>
            <a:ext cx="4041775" cy="639762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b="1" dirty="0"/>
              <a:t>Памятник-обелиск англичанам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4464496" cy="3744416"/>
          </a:xfrm>
          <a:prstGeom prst="rect">
            <a:avLst/>
          </a:prstGeom>
        </p:spPr>
      </p:pic>
      <p:pic>
        <p:nvPicPr>
          <p:cNvPr id="8" name="Объект 7"/>
          <p:cNvPicPr>
            <a:picLocks noGrp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924944"/>
            <a:ext cx="388843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580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805397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Памятник Н.А. Бестужеву в Новоселенгинске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198" y="1752600"/>
            <a:ext cx="6601604" cy="437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352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33</TotalTime>
  <Words>101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Экскурсия   музей декабристов в новоселенгинске</vt:lpstr>
      <vt:lpstr>У входа в музей декабристов в Новоселенгинске  </vt:lpstr>
      <vt:lpstr>Музей декабристов  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Н.А. Бестужеву в Новоселенгинске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4</cp:revision>
  <dcterms:created xsi:type="dcterms:W3CDTF">2020-04-04T14:43:00Z</dcterms:created>
  <dcterms:modified xsi:type="dcterms:W3CDTF">2020-04-04T15:18:23Z</dcterms:modified>
</cp:coreProperties>
</file>