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65" r:id="rId5"/>
    <p:sldId id="259" r:id="rId6"/>
    <p:sldId id="260" r:id="rId7"/>
    <p:sldId id="261" r:id="rId8"/>
    <p:sldId id="263" r:id="rId9"/>
    <p:sldId id="267" r:id="rId10"/>
    <p:sldId id="266" r:id="rId11"/>
    <p:sldId id="264" r:id="rId12"/>
    <p:sldId id="271" r:id="rId13"/>
    <p:sldId id="272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157CA-23F9-4764-A6DB-BB51DB8FF9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8E8C-DCEA-438E-A40B-A0EF37C610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E:\Users\ТАНЯ\Desktop\Картинки к игре\depositphotos_2512039-stock-illustration-spring-song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0076" y="19050"/>
            <a:ext cx="9744076" cy="68389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188640"/>
            <a:ext cx="60486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автономное дошкольное образовательное учреждение ДС №2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ДС №2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«Музыка весны»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3-5 лет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музыкальный руководитель</a:t>
            </a:r>
          </a:p>
          <a:p>
            <a:pPr algn="ctr"/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Саврова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Татьяна Васильевна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E:\Users\ТАНЯ\Desktop\123358491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7560840" cy="5027959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771800" y="404664"/>
            <a:ext cx="226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Дети: ха-ха-ха!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Users\ТАНЯ\Desktop\im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4664"/>
            <a:ext cx="6048672" cy="6048672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198884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Мама: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Ах-ах-ах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Users\ТАНЯ\Desktop\002b6c-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73" t="20683" r="11700" b="9313"/>
          <a:stretch>
            <a:fillRect/>
          </a:stretch>
        </p:blipFill>
        <p:spPr bwMode="auto">
          <a:xfrm>
            <a:off x="251520" y="0"/>
            <a:ext cx="8640960" cy="6165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6309320"/>
            <a:ext cx="5256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Дождик: кап- кап- кап!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Users\ТАНЯ\Desktop\Картинки к игре\depositphotos_6323769-stock-illustration-stormclo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216" y="1124744"/>
            <a:ext cx="7199784" cy="53998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1927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Туча: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Бах-бах-бах!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Users\ТАНЯ\Desktop\Картинки к игре\0019-019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1052736"/>
            <a:ext cx="67687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Воспроизведение заданного ритмического рисунка по картинкам в соответствии с содержанием рифмованного текста.</a:t>
            </a: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Упражнять в исполнении ритмического рисунка по картинке.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выполнять действия одновременно, в соответствии с характером содержания изображения.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Users\ТАНЯ\Desktop\01edd1a26fd0b18eece9107d06f5c0e6_i-5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8626716" cy="5400600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332656"/>
            <a:ext cx="2286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Сосулька: кап!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Users\ТАНЯ\Desktop\3a41b4d9162136327189dcae6c00597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1196752"/>
            <a:ext cx="7104789" cy="53285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3848" y="404664"/>
            <a:ext cx="1910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Птица: Кар!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Users\ТАНЯ\Desktop\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6768752" cy="6430314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76672"/>
            <a:ext cx="16417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Ветер: </a:t>
            </a:r>
          </a:p>
          <a:p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У-у-у-у-у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Users\ТАНЯ\Desktop\465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7336841" cy="4896544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15816" y="260648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Деревья: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ш-ш-ш-ш-ш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Сучья: хруп-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хруп- хруп- хруп-!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Users\ТАНЯ\Desktop\Картинки к игре\depositphotos_2512039-stock-illustration-spring-song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44076" cy="6838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E:\Users\ТАНЯ\Desktop\main_Image__2_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2540" y="260648"/>
            <a:ext cx="4609900" cy="6597352"/>
          </a:xfrm>
          <a:prstGeom prst="round2Diag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04664"/>
            <a:ext cx="3914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Трава: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ш-ш-ш-ш-ш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(трём ладошки)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Users\ТАНЯ\Desktop\002b6c-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73" t="20683" r="11700" b="9313"/>
          <a:stretch>
            <a:fillRect/>
          </a:stretch>
        </p:blipFill>
        <p:spPr bwMode="auto">
          <a:xfrm>
            <a:off x="251520" y="0"/>
            <a:ext cx="8640960" cy="61653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623731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Дождик: кап-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кап- кап!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Картинки к игре\depositphotos_2512039-stock-illustration-spring-song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9525"/>
            <a:ext cx="9744076" cy="6838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Users\ТАНЯ\Desktop\2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1352" y="188640"/>
            <a:ext cx="5832648" cy="6397098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76672"/>
            <a:ext cx="2733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лужам: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шлёп-шлёп-шлёп!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122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7</cp:revision>
  <dcterms:created xsi:type="dcterms:W3CDTF">2020-04-05T16:45:28Z</dcterms:created>
  <dcterms:modified xsi:type="dcterms:W3CDTF">2020-04-05T17:51:26Z</dcterms:modified>
</cp:coreProperties>
</file>