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7" r:id="rId3"/>
    <p:sldId id="269" r:id="rId4"/>
    <p:sldId id="278" r:id="rId5"/>
    <p:sldId id="282" r:id="rId6"/>
    <p:sldId id="274" r:id="rId7"/>
    <p:sldId id="275" r:id="rId8"/>
    <p:sldId id="283" r:id="rId9"/>
    <p:sldId id="277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2" autoAdjust="0"/>
    <p:restoredTop sz="94758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441287B-55FB-42EE-8C9B-16F26F7F68D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9174E9E-B49C-4857-B3F9-BC4850D170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26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18356"/>
            <a:ext cx="7704856" cy="55909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</a:t>
            </a:r>
            <a:r>
              <a:rPr lang="ru-RU" sz="4000" b="1" dirty="0" smtClean="0">
                <a:solidFill>
                  <a:srgbClr val="FF0000"/>
                </a:solidFill>
              </a:rPr>
              <a:t>ДЕТСКИЕ МУЗЫКАЛЬНЫЕ ИНСТРУМЕНТЫ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                                            Воспитатель: Козлова Е.М.</a:t>
            </a:r>
            <a:endParaRPr lang="ru-RU" sz="2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goo.kz/media/img/blog/5181ecfd242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30040"/>
            <a:ext cx="4320480" cy="3240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струнные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554276" cy="157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 descr="http://www.folkmusic.ru/images/gusli4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4290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907704" y="1340768"/>
            <a:ext cx="30963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ГУСЛИ</a:t>
            </a:r>
          </a:p>
          <a:p>
            <a:pPr algn="ctr"/>
            <a:r>
              <a:rPr lang="ru-RU" sz="2400" dirty="0" smtClean="0"/>
              <a:t>На </a:t>
            </a:r>
            <a:r>
              <a:rPr lang="ru-RU" sz="2400" dirty="0"/>
              <a:t>чём в гостях, вдали от дома,</a:t>
            </a:r>
          </a:p>
          <a:p>
            <a:pPr algn="ctr"/>
            <a:r>
              <a:rPr lang="ru-RU" sz="2400" dirty="0"/>
              <a:t>Играл Садко царю морскому?</a:t>
            </a:r>
          </a:p>
          <a:p>
            <a:pPr algn="ctr"/>
            <a:r>
              <a:rPr lang="ru-RU" sz="2400" dirty="0"/>
              <a:t>Тот музыкальный инструмент</a:t>
            </a:r>
          </a:p>
          <a:p>
            <a:pPr algn="ctr"/>
            <a:r>
              <a:rPr lang="ru-RU" sz="2400" dirty="0"/>
              <a:t>Сломал он, улучив момент.</a:t>
            </a:r>
          </a:p>
          <a:p>
            <a:pPr algn="r"/>
            <a:r>
              <a:rPr lang="ru-RU" sz="2400" dirty="0"/>
              <a:t>(Гусли.)</a:t>
            </a:r>
          </a:p>
        </p:txBody>
      </p:sp>
    </p:spTree>
    <p:extLst>
      <p:ext uri="{BB962C8B-B14F-4D97-AF65-F5344CB8AC3E}">
        <p14:creationId xmlns:p14="http://schemas.microsoft.com/office/powerpoint/2010/main" xmlns="" val="165678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324036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БАЛАЛАЙКА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268760"/>
            <a:ext cx="3816424" cy="4857403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Впервые название “балалайка” встречается в письменных памятниках времен Петра Великого. В 1715 г., при праздновании устроенной по приказу царя шуточной свадьбы в числе инструментов упоминается и балалайка</a:t>
            </a:r>
            <a:r>
              <a:rPr lang="ru-RU" sz="2000" dirty="0"/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622476" cy="362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2828836"/>
            <a:ext cx="32403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У </a:t>
            </a:r>
            <a:r>
              <a:rPr lang="ru-RU" sz="2000" dirty="0"/>
              <a:t>неё есть три струны ,</a:t>
            </a:r>
          </a:p>
          <a:p>
            <a:r>
              <a:rPr lang="ru-RU" sz="2000" dirty="0"/>
              <a:t>Их рукой щипать должны,</a:t>
            </a:r>
          </a:p>
          <a:p>
            <a:r>
              <a:rPr lang="ru-RU" sz="2000" dirty="0"/>
              <a:t>Можно под неё  плясать</a:t>
            </a:r>
          </a:p>
          <a:p>
            <a:r>
              <a:rPr lang="ru-RU" sz="2000" dirty="0"/>
              <a:t>И по-русски приседать. (Балалайка).</a:t>
            </a:r>
          </a:p>
        </p:txBody>
      </p:sp>
    </p:spTree>
    <p:extLst>
      <p:ext uri="{BB962C8B-B14F-4D97-AF65-F5344CB8AC3E}">
        <p14:creationId xmlns:p14="http://schemas.microsoft.com/office/powerpoint/2010/main" xmlns="" val="310458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332656"/>
            <a:ext cx="3008313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ПИАНИНО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124744"/>
            <a:ext cx="3816424" cy="500141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/>
              </a:rPr>
              <a:t>До, ре, ми, фа, соль, ля, си.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Сколько клавиш посмотри: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Черные и белые –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По ним пальцы бегают.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Клавишный мой инструмент.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</a:t>
            </a:r>
            <a:r>
              <a:rPr lang="ru-RU" sz="2400" b="1" dirty="0" smtClean="0">
                <a:latin typeface="Arial"/>
              </a:rPr>
              <a:t>Пианино</a:t>
            </a:r>
            <a:r>
              <a:rPr lang="ru-RU" sz="2400" dirty="0">
                <a:latin typeface="Arial"/>
              </a:rPr>
              <a:t> </a:t>
            </a:r>
            <a:r>
              <a:rPr lang="ru-RU" sz="2400" dirty="0" smtClean="0">
                <a:latin typeface="Arial"/>
              </a:rPr>
              <a:t>лучше нет</a:t>
            </a:r>
            <a:r>
              <a:rPr lang="ru-RU" sz="2400" dirty="0">
                <a:latin typeface="Arial"/>
              </a:rPr>
              <a:t>! </a:t>
            </a:r>
            <a:endParaRPr lang="ru-RU" sz="24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396044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4390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923702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4400" dirty="0" err="1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клавишно</a:t>
            </a:r>
            <a:r>
              <a:rPr lang="ru-RU" sz="44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 – </a:t>
            </a:r>
            <a:r>
              <a:rPr lang="ru-RU" sz="4400" dirty="0" smtClean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язычковые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s://fs00.infourok.ru/images/doc/170/195235/640/img1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931224" cy="5517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53444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3050"/>
            <a:ext cx="7488832" cy="85169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ударные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052736"/>
            <a:ext cx="3744416" cy="5073427"/>
          </a:xfrm>
        </p:spPr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r>
              <a:rPr lang="ru-RU" sz="8000" b="1" dirty="0" smtClean="0">
                <a:solidFill>
                  <a:srgbClr val="7030A0"/>
                </a:solidFill>
              </a:rPr>
              <a:t>Ложки</a:t>
            </a:r>
            <a:r>
              <a:rPr lang="ru-RU" sz="8000" dirty="0" smtClean="0"/>
              <a:t> </a:t>
            </a:r>
            <a:r>
              <a:rPr lang="ru-RU" sz="8000" dirty="0"/>
              <a:t>– ударный инструмент, представляющий собой </a:t>
            </a:r>
            <a:r>
              <a:rPr lang="ru-RU" sz="8000" dirty="0" smtClean="0"/>
              <a:t>деревянные ложки</a:t>
            </a:r>
            <a:r>
              <a:rPr lang="ru-RU" sz="8000" dirty="0"/>
              <a:t>, к рукоятке которой привязывали бубенчики В игровой комплект ложек могут входить 2, 3 или 4 ложки среднего размера и одна большой величины. От того, что размеры разные, возникает впечатление чередования звуков по высоте.</a:t>
            </a:r>
            <a:endParaRPr lang="ru-RU" sz="8000" dirty="0" smtClean="0"/>
          </a:p>
          <a:p>
            <a:endParaRPr lang="ru-RU" sz="6200" dirty="0"/>
          </a:p>
          <a:p>
            <a:pPr algn="r"/>
            <a:r>
              <a:rPr lang="ru-RU" sz="8000" dirty="0" smtClean="0"/>
              <a:t>За </a:t>
            </a:r>
            <a:r>
              <a:rPr lang="ru-RU" sz="8000" dirty="0"/>
              <a:t>обедом суп едят,</a:t>
            </a:r>
          </a:p>
          <a:p>
            <a:pPr algn="r"/>
            <a:r>
              <a:rPr lang="ru-RU" sz="8000" dirty="0"/>
              <a:t>К вечеру «заговорят»</a:t>
            </a:r>
          </a:p>
          <a:p>
            <a:pPr algn="r"/>
            <a:r>
              <a:rPr lang="ru-RU" sz="8000" dirty="0"/>
              <a:t>Деревянные девчонки,</a:t>
            </a:r>
          </a:p>
          <a:p>
            <a:pPr algn="r"/>
            <a:r>
              <a:rPr lang="ru-RU" sz="8000" dirty="0"/>
              <a:t>Музыкальные сестренки.</a:t>
            </a:r>
          </a:p>
          <a:p>
            <a:pPr algn="r"/>
            <a:r>
              <a:rPr lang="ru-RU" sz="8000" dirty="0"/>
              <a:t>Поиграй и ты немножко</a:t>
            </a:r>
          </a:p>
          <a:p>
            <a:pPr algn="r"/>
            <a:r>
              <a:rPr lang="ru-RU" sz="8000" dirty="0"/>
              <a:t>На красивых ярких... </a:t>
            </a:r>
          </a:p>
          <a:p>
            <a:pPr algn="r"/>
            <a:r>
              <a:rPr lang="ru-RU" sz="8000" dirty="0"/>
              <a:t>(Ложках)</a:t>
            </a:r>
          </a:p>
          <a:p>
            <a:endParaRPr lang="ru-RU" sz="8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07505" y="2197351"/>
            <a:ext cx="4896203" cy="303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424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0904" cy="70767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                   БУБЕН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980728"/>
            <a:ext cx="3960440" cy="5145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Бубен </a:t>
            </a:r>
            <a:r>
              <a:rPr lang="ru-RU" sz="2000" dirty="0"/>
              <a:t>- один из ударных инструментов, пришедший в симфонический оркестр в XIX веке, бубен был известен еще в странах </a:t>
            </a:r>
            <a:r>
              <a:rPr lang="ru-RU" sz="2000" dirty="0" smtClean="0"/>
              <a:t>Древнего </a:t>
            </a:r>
            <a:r>
              <a:rPr lang="ru-RU" sz="2000" dirty="0"/>
              <a:t>Востока. Бубен – музыкальный ударный инструмент в виде деревянного обруча, с натянутой на одной стороне кожаной мембраной. В прорезях обруча парами прикрепляются тонкие пластинки, на них подвешиваются бубенчики. На нем играют, встряхивая его в воздухе, ударяя по его коже ладонью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2566" y="2091012"/>
            <a:ext cx="4351604" cy="285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47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МАРАКАСЫ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1124744"/>
            <a:ext cx="2880320" cy="500141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/>
              </a:rPr>
              <a:t>Он </a:t>
            </a:r>
            <a:r>
              <a:rPr lang="ru-RU" sz="2400" dirty="0" smtClean="0">
                <a:latin typeface="Arial"/>
              </a:rPr>
              <a:t>похож </a:t>
            </a:r>
            <a:r>
              <a:rPr lang="ru-RU" sz="2400" dirty="0">
                <a:latin typeface="Arial"/>
              </a:rPr>
              <a:t>на погремушку,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Только это не игрушка!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(Маракас)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645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6956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СПАСИБО ЗА ВНИМАНИЕ 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http://lenagold.narod.ru/fon/clipart/k/kol/kolokol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55344"/>
            <a:ext cx="6192688" cy="364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293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270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струнные</vt:lpstr>
      <vt:lpstr>БАЛАЛАЙКА</vt:lpstr>
      <vt:lpstr>ПИАНИНО</vt:lpstr>
      <vt:lpstr> клавишно – язычковые</vt:lpstr>
      <vt:lpstr>ударные</vt:lpstr>
      <vt:lpstr>                   БУБЕН</vt:lpstr>
      <vt:lpstr>МАРАКАСЫ</vt:lpstr>
      <vt:lpstr> 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Админ</cp:lastModifiedBy>
  <cp:revision>59</cp:revision>
  <cp:lastPrinted>2016-09-14T09:40:51Z</cp:lastPrinted>
  <dcterms:created xsi:type="dcterms:W3CDTF">2013-07-29T17:42:42Z</dcterms:created>
  <dcterms:modified xsi:type="dcterms:W3CDTF">2020-04-05T16:10:49Z</dcterms:modified>
</cp:coreProperties>
</file>