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8" r:id="rId10"/>
    <p:sldId id="259" r:id="rId11"/>
    <p:sldId id="265" r:id="rId12"/>
    <p:sldId id="266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5B7DF-BD11-4096-BEB4-A46E1C216DD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77781-EDCD-4B46-95C6-63CB7C078D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238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7781-EDCD-4B46-95C6-63CB7C078D0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06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8000">
              <a:schemeClr val="accent2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Неделя игры </a:t>
            </a:r>
            <a:br>
              <a:rPr lang="ru-RU" dirty="0" smtClean="0"/>
            </a:br>
            <a:r>
              <a:rPr lang="ru-RU" dirty="0" smtClean="0"/>
              <a:t>с 19 по 23 марта 2018г.</a:t>
            </a:r>
            <a:br>
              <a:rPr lang="ru-RU" dirty="0" smtClean="0"/>
            </a:br>
            <a:r>
              <a:rPr lang="ru-RU" dirty="0" smtClean="0"/>
              <a:t>Группа «Росинки»</a:t>
            </a:r>
            <a:br>
              <a:rPr lang="ru-RU" dirty="0" smtClean="0"/>
            </a:br>
            <a:r>
              <a:rPr lang="ru-RU" sz="3100" dirty="0" smtClean="0"/>
              <a:t>Воспитатель :Николаева Л.Б.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27138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Борисовна\Desktop\ролики сотр\картинки\foto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777686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383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Борисовна\Desktop\ролики сотр\картинки\img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04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Борисовна\Desktop\неделя игры\20180322_1605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5655373" cy="359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274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23000">
              <a:schemeClr val="accent2">
                <a:lumMod val="60000"/>
                <a:lumOff val="40000"/>
              </a:schemeClr>
            </a:gs>
            <a:gs pos="94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Выставка игрушек сделанные родителями</a:t>
            </a:r>
            <a:endParaRPr lang="ru-RU" sz="3200" dirty="0"/>
          </a:p>
        </p:txBody>
      </p:sp>
      <p:pic>
        <p:nvPicPr>
          <p:cNvPr id="2050" name="Picture 2" descr="C:\Users\Борисовна\Desktop\DCIM\Camera\20180326_1828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064896" cy="507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45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23000">
              <a:schemeClr val="accent2">
                <a:lumMod val="60000"/>
                <a:lumOff val="40000"/>
              </a:schemeClr>
            </a:gs>
            <a:gs pos="94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Борисовна\Desktop\неделя игры\20180322_0812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774" y="28848"/>
            <a:ext cx="3456384" cy="479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Борисовна\Desktop\неделя игры\20180322_0652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848"/>
            <a:ext cx="2880320" cy="478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Борисовна\Desktop\неделя игры\20180322_0653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04864"/>
            <a:ext cx="299321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Борисовна\Desktop\ролики сотр\картинки\635343aa91c39f0d859f9cbc35824eae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306775"/>
            <a:ext cx="3810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9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орисовна\Desktop\DCIM\Camera\20180326_0759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71557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орисовна\Desktop\неделя игры\20180322_0653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2952328" cy="452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Борисовна\Desktop\неделя игры\20180322_0653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40768"/>
            <a:ext cx="2877351" cy="518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Борисовна\Desktop\ролики сотр\картинки\635343aa91c39f0d859f9cbc35824eae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306775"/>
            <a:ext cx="3810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9969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Борисовна\Desktop\картинки\1404_kartinki-dlya-prezentacii-spasibo-za-vnimani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Борисовна\Desktop\ролики сотр\картинки\animashki-detskie-dlya-prezentatsiy-skachat-besplatno-8344-large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8640959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55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9000">
              <a:schemeClr val="accent2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«Веселая стройка»</a:t>
            </a:r>
            <a:endParaRPr lang="ru-RU" sz="3200" dirty="0"/>
          </a:p>
        </p:txBody>
      </p:sp>
      <p:pic>
        <p:nvPicPr>
          <p:cNvPr id="2050" name="Picture 2" descr="C:\Users\Борисовна\Desktop\неделя игры\IMG-1520866479226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44948"/>
            <a:ext cx="3672408" cy="4958011"/>
          </a:xfrm>
          <a:prstGeom prst="rect">
            <a:avLst/>
          </a:prstGeom>
          <a:noFill/>
          <a:effectLst>
            <a:glow rad="127000">
              <a:srgbClr val="FF000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Борисовна\Desktop\неделя игры\IMG-1520866644721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710960" cy="4968552"/>
          </a:xfrm>
          <a:prstGeom prst="rect">
            <a:avLst/>
          </a:prstGeom>
          <a:noFill/>
          <a:effectLst>
            <a:glow rad="127000">
              <a:srgbClr val="FF000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74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4000">
              <a:schemeClr val="accent2">
                <a:lumMod val="60000"/>
                <a:lumOff val="40000"/>
              </a:schemeClr>
            </a:gs>
            <a:gs pos="94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орисовна\Desktop\неделя игры\20180320_180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240360" cy="4761148"/>
          </a:xfrm>
          <a:prstGeom prst="rect">
            <a:avLst/>
          </a:prstGeom>
          <a:noFill/>
          <a:effectLst>
            <a:glow rad="127000">
              <a:srgbClr val="00B0F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орисовна\Desktop\неделя игры\20180320_1608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8346"/>
            <a:ext cx="3168352" cy="4617132"/>
          </a:xfrm>
          <a:prstGeom prst="rect">
            <a:avLst/>
          </a:prstGeom>
          <a:noFill/>
          <a:effectLst>
            <a:glow rad="127000">
              <a:srgbClr val="00B0F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Борисовна\Desktop\неделя игры\IMG-1520954055440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6559" y="3068960"/>
            <a:ext cx="2417441" cy="3429000"/>
          </a:xfrm>
          <a:prstGeom prst="rect">
            <a:avLst/>
          </a:prstGeom>
          <a:noFill/>
          <a:effectLst>
            <a:glow rad="127000">
              <a:srgbClr val="00B0F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Борисовна\Desktop\ролики сотр\картинки\104355936.jpg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22920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96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4000">
              <a:schemeClr val="accent2">
                <a:lumMod val="60000"/>
                <a:lumOff val="40000"/>
              </a:schemeClr>
            </a:gs>
            <a:gs pos="94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Веселое путешествие в страну Математики</a:t>
            </a:r>
            <a:endParaRPr lang="ru-RU" sz="3200" dirty="0"/>
          </a:p>
        </p:txBody>
      </p:sp>
      <p:pic>
        <p:nvPicPr>
          <p:cNvPr id="5122" name="Picture 2" descr="C:\Users\Борисовна\Desktop\неделя игры\20180314_084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240360" cy="466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Борисовна\Desktop\неделя игры\20180314_0851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359573" cy="48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793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Борисовна\Desktop\ролики сотр\картинки\58f0ea2c708b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Борисовна\Desktop\неделя игры\20180314_0842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04579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19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Борисовна\Desktop\неделя игры\20180314_0911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57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7000">
              <a:schemeClr val="accent6">
                <a:lumMod val="60000"/>
                <a:lumOff val="40000"/>
              </a:schemeClr>
            </a:gs>
            <a:gs pos="94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Путешествие на улицу «Театральная»</a:t>
            </a:r>
            <a:br>
              <a:rPr lang="ru-RU" sz="3200" dirty="0" smtClean="0"/>
            </a:br>
            <a:r>
              <a:rPr lang="ru-RU" sz="3200" dirty="0" smtClean="0"/>
              <a:t>совместно с группой «</a:t>
            </a:r>
            <a:r>
              <a:rPr lang="ru-RU" sz="3200" dirty="0" err="1" smtClean="0"/>
              <a:t>Лунтики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8194" name="Picture 2" descr="C:\Users\Борисовна\Desktop\неделя игры\image-0-02-04-26fe746b9689b273466317072295d13658912065b1f4d0a226bf6c7f7067a1ef-V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056784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29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23000">
              <a:schemeClr val="accent2">
                <a:lumMod val="60000"/>
                <a:lumOff val="40000"/>
              </a:schemeClr>
            </a:gs>
            <a:gs pos="94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Борисовна\Desktop\неделя игры\20180322_1557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59593" cy="4525963"/>
          </a:xfrm>
          <a:prstGeom prst="rect">
            <a:avLst/>
          </a:prstGeom>
          <a:noFill/>
          <a:effectLst>
            <a:glow rad="127000">
              <a:srgbClr val="0070C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Борисовна\Desktop\неделя игры\20180322_1558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1075" y="927622"/>
            <a:ext cx="2934134" cy="4869832"/>
          </a:xfrm>
          <a:prstGeom prst="rect">
            <a:avLst/>
          </a:prstGeom>
          <a:noFill/>
          <a:effectLst>
            <a:glow rad="127000">
              <a:srgbClr val="7030A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Борисовна\Desktop\неделя игры\20180322_160749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96" y="2062127"/>
            <a:ext cx="2628800" cy="4318858"/>
          </a:xfrm>
          <a:prstGeom prst="rect">
            <a:avLst/>
          </a:prstGeom>
          <a:noFill/>
          <a:effectLst>
            <a:glow rad="127000">
              <a:srgbClr val="00B0F0"/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67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орисовна\Desktop\неделя игры\20180322_1551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889"/>
            <a:ext cx="374441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Борисовна\Desktop\неделя игры\20180322_1551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406794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8910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</Words>
  <Application>Microsoft Office PowerPoint</Application>
  <PresentationFormat>Экран (4:3)</PresentationFormat>
  <Paragraphs>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Неделя игры  с 19 по 23 марта 2018г. Группа «Росинки» Воспитатель :Николаева Л.Б.</vt:lpstr>
      <vt:lpstr>«Веселая стройка»</vt:lpstr>
      <vt:lpstr>Слайд 3</vt:lpstr>
      <vt:lpstr>Веселое путешествие в страну Математики</vt:lpstr>
      <vt:lpstr>Слайд 5</vt:lpstr>
      <vt:lpstr>Слайд 6</vt:lpstr>
      <vt:lpstr>Путешествие на улицу «Театральная» совместно с группой «Лунтики»</vt:lpstr>
      <vt:lpstr>Слайд 8</vt:lpstr>
      <vt:lpstr>Слайд 9</vt:lpstr>
      <vt:lpstr>Слайд 10</vt:lpstr>
      <vt:lpstr>Выставка игрушек сделанные родителями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игры  с 19 по 23 марта 2018г. Группа «Росинки» Воспитатель :Николаева Л.Б.</dc:title>
  <dc:creator>Борисовна</dc:creator>
  <cp:lastModifiedBy>Любовь Борисовна</cp:lastModifiedBy>
  <cp:revision>8</cp:revision>
  <dcterms:created xsi:type="dcterms:W3CDTF">2018-03-24T19:37:07Z</dcterms:created>
  <dcterms:modified xsi:type="dcterms:W3CDTF">2020-04-04T22:01:16Z</dcterms:modified>
</cp:coreProperties>
</file>