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2" r:id="rId2"/>
    <p:sldId id="262" r:id="rId3"/>
    <p:sldId id="267" r:id="rId4"/>
    <p:sldId id="266" r:id="rId5"/>
    <p:sldId id="275" r:id="rId6"/>
    <p:sldId id="276" r:id="rId7"/>
    <p:sldId id="263" r:id="rId8"/>
    <p:sldId id="279" r:id="rId9"/>
    <p:sldId id="283" r:id="rId10"/>
    <p:sldId id="264" r:id="rId11"/>
    <p:sldId id="270" r:id="rId12"/>
    <p:sldId id="272" r:id="rId13"/>
    <p:sldId id="271" r:id="rId14"/>
    <p:sldId id="273" r:id="rId15"/>
    <p:sldId id="259" r:id="rId16"/>
    <p:sldId id="28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BFF"/>
    <a:srgbClr val="38004C"/>
    <a:srgbClr val="4D0068"/>
    <a:srgbClr val="000D26"/>
    <a:srgbClr val="F4D5FF"/>
    <a:srgbClr val="271137"/>
    <a:srgbClr val="8E00C0"/>
    <a:srgbClr val="6C0092"/>
    <a:srgbClr val="AD00EA"/>
    <a:srgbClr val="760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01" autoAdjust="0"/>
  </p:normalViewPr>
  <p:slideViewPr>
    <p:cSldViewPr snapToGrid="0">
      <p:cViewPr varScale="1">
        <p:scale>
          <a:sx n="76" d="100"/>
          <a:sy n="76" d="100"/>
        </p:scale>
        <p:origin x="48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CFF1F-5102-4B43-9629-EDBA7F3504B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1BE81F76-E603-46DE-938A-658D13CA8B0F}">
      <dgm:prSet phldrT="[Текст]" custT="1"/>
      <dgm:spPr>
        <a:solidFill>
          <a:srgbClr val="271137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b="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прогнозировать, проектировать, моделировать; </a:t>
          </a:r>
          <a:endParaRPr lang="ru-RU" sz="2000" b="0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0FAFBA-A9CE-426A-AC8B-56A2250D145E}" type="parTrans" cxnId="{E9F96898-730C-43D8-A35A-A87B30AFD9FE}">
      <dgm:prSet/>
      <dgm:spPr/>
      <dgm:t>
        <a:bodyPr/>
        <a:lstStyle/>
        <a:p>
          <a:endParaRPr lang="ru-RU"/>
        </a:p>
      </dgm:t>
    </dgm:pt>
    <dgm:pt modelId="{28A52A74-BDDB-4D64-92D9-E324CDE8775E}" type="sibTrans" cxnId="{E9F96898-730C-43D8-A35A-A87B30AFD9FE}">
      <dgm:prSet/>
      <dgm:spPr/>
      <dgm:t>
        <a:bodyPr/>
        <a:lstStyle/>
        <a:p>
          <a:endParaRPr lang="ru-RU"/>
        </a:p>
      </dgm:t>
    </dgm:pt>
    <dgm:pt modelId="{52677B29-BAE9-4980-97C8-238D4A417F37}">
      <dgm:prSet phldrT="[Текст]" custT="1"/>
      <dgm:spPr>
        <a:solidFill>
          <a:srgbClr val="38004C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b="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готовность использовать индивидуальные креативные способности для оригинального решения исследовательских задач;</a:t>
          </a:r>
          <a:endParaRPr lang="ru-RU" sz="2000" b="0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DC085-6A17-489F-883D-17874991EC23}" type="parTrans" cxnId="{4F1FAC85-B939-4FB6-90CA-3B9C21BF67A5}">
      <dgm:prSet/>
      <dgm:spPr/>
      <dgm:t>
        <a:bodyPr/>
        <a:lstStyle/>
        <a:p>
          <a:endParaRPr lang="ru-RU"/>
        </a:p>
      </dgm:t>
    </dgm:pt>
    <dgm:pt modelId="{8772715E-59D0-4F70-8F26-EA138C042ACB}" type="sibTrans" cxnId="{4F1FAC85-B939-4FB6-90CA-3B9C21BF67A5}">
      <dgm:prSet/>
      <dgm:spPr/>
      <dgm:t>
        <a:bodyPr/>
        <a:lstStyle/>
        <a:p>
          <a:endParaRPr lang="ru-RU"/>
        </a:p>
      </dgm:t>
    </dgm:pt>
    <dgm:pt modelId="{0417F337-5D6F-407B-B5DB-294CBF11FD3D}">
      <dgm:prSet phldrT="[Текст]" custT="1"/>
      <dgm:spPr>
        <a:solidFill>
          <a:srgbClr val="8E00C0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b="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в</a:t>
          </a:r>
          <a:r>
            <a:rPr lang="ru-RU" sz="2000" b="0" i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заимодействовать с родителями (законными представителями) по вопросам образования ребенка, 	непосредственного 	вовлечения их 	в образовательную деятельность, в  том 	числе посредством 	создания образовательных проектов совместно с семьей на основе выявления потребностей и поддержки образовательных инициатив семьи.</a:t>
          </a:r>
          <a:endParaRPr lang="ru-RU" sz="2000" b="0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86BA27B-639B-4EA8-A29B-3818E4BCBFCC}" type="parTrans" cxnId="{321861A8-1A21-4ABB-9812-E0F6ADAF2392}">
      <dgm:prSet/>
      <dgm:spPr/>
      <dgm:t>
        <a:bodyPr/>
        <a:lstStyle/>
        <a:p>
          <a:endParaRPr lang="ru-RU"/>
        </a:p>
      </dgm:t>
    </dgm:pt>
    <dgm:pt modelId="{CBB00BFE-8501-4E33-97F8-42162F0A6750}" type="sibTrans" cxnId="{321861A8-1A21-4ABB-9812-E0F6ADAF2392}">
      <dgm:prSet/>
      <dgm:spPr/>
      <dgm:t>
        <a:bodyPr/>
        <a:lstStyle/>
        <a:p>
          <a:endParaRPr lang="ru-RU"/>
        </a:p>
      </dgm:t>
    </dgm:pt>
    <dgm:pt modelId="{D7C38CAD-4E40-4FE9-93B4-8320D9AB7FA2}">
      <dgm:prSet phldrT="[Текст]" custT="1"/>
      <dgm:spPr>
        <a:solidFill>
          <a:srgbClr val="4D0068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b="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оформить паспорт проекта для всех субъектов образовательного процесса ДОО в соответствии с заданной темой (на бумажном носителе);</a:t>
          </a:r>
          <a:endParaRPr lang="ru-RU" sz="2000" b="0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68BE608-CB5F-4CA1-B0D6-7FE92A4DEAE6}" type="parTrans" cxnId="{1FCA84B0-25A1-4F60-9EB9-62A8E069753D}">
      <dgm:prSet/>
      <dgm:spPr/>
      <dgm:t>
        <a:bodyPr/>
        <a:lstStyle/>
        <a:p>
          <a:endParaRPr lang="ru-RU"/>
        </a:p>
      </dgm:t>
    </dgm:pt>
    <dgm:pt modelId="{81006AAB-9C40-4B27-A69A-56A92177093C}" type="sibTrans" cxnId="{1FCA84B0-25A1-4F60-9EB9-62A8E069753D}">
      <dgm:prSet/>
      <dgm:spPr/>
      <dgm:t>
        <a:bodyPr/>
        <a:lstStyle/>
        <a:p>
          <a:endParaRPr lang="ru-RU"/>
        </a:p>
      </dgm:t>
    </dgm:pt>
    <dgm:pt modelId="{7F013061-BC18-4D4B-9E36-A6DC3C803CC5}">
      <dgm:prSet phldrT="[Текст]" custT="1"/>
      <dgm:spPr>
        <a:solidFill>
          <a:srgbClr val="6C0092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 </a:t>
          </a:r>
          <a:r>
            <a:rPr lang="ru-RU" sz="2000" b="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умения оформить презентацию в соответствии с заданной темой проекта; отвечать на вопросы по теме проекта;  </a:t>
          </a:r>
          <a:endParaRPr lang="ru-RU" sz="2000" b="0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98CCB1-564C-4D2B-B92C-19718CB77A2F}" type="parTrans" cxnId="{C6F1B9DB-7DEF-418A-9F3A-78DCE0937DAE}">
      <dgm:prSet/>
      <dgm:spPr/>
      <dgm:t>
        <a:bodyPr/>
        <a:lstStyle/>
        <a:p>
          <a:endParaRPr lang="ru-RU"/>
        </a:p>
      </dgm:t>
    </dgm:pt>
    <dgm:pt modelId="{BC31A5FE-8324-4DB7-B2FC-6E46174A7DDC}" type="sibTrans" cxnId="{C6F1B9DB-7DEF-418A-9F3A-78DCE0937DAE}">
      <dgm:prSet/>
      <dgm:spPr/>
      <dgm:t>
        <a:bodyPr/>
        <a:lstStyle/>
        <a:p>
          <a:endParaRPr lang="ru-RU"/>
        </a:p>
      </dgm:t>
    </dgm:pt>
    <dgm:pt modelId="{B20C21B6-7B19-409F-907F-3F6442392B43}" type="pres">
      <dgm:prSet presAssocID="{14FCFF1F-5102-4B43-9629-EDBA7F3504BE}" presName="compositeShape" presStyleCnt="0">
        <dgm:presLayoutVars>
          <dgm:dir/>
          <dgm:resizeHandles/>
        </dgm:presLayoutVars>
      </dgm:prSet>
      <dgm:spPr/>
    </dgm:pt>
    <dgm:pt modelId="{E7D0769B-5D04-4668-8ECF-9535D149EDF8}" type="pres">
      <dgm:prSet presAssocID="{14FCFF1F-5102-4B43-9629-EDBA7F3504BE}" presName="pyramid" presStyleLbl="node1" presStyleIdx="0" presStyleCnt="1" custLinFactNeighborX="-49358" custLinFactNeighborY="509"/>
      <dgm:spPr>
        <a:solidFill>
          <a:srgbClr val="F4D5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AD54AB-B307-4E2D-972F-EC73E39578EE}" type="pres">
      <dgm:prSet presAssocID="{14FCFF1F-5102-4B43-9629-EDBA7F3504BE}" presName="theList" presStyleCnt="0"/>
      <dgm:spPr/>
    </dgm:pt>
    <dgm:pt modelId="{E0B97AD7-039B-42C2-B982-34A72865564E}" type="pres">
      <dgm:prSet presAssocID="{1BE81F76-E603-46DE-938A-658D13CA8B0F}" presName="aNode" presStyleLbl="fgAcc1" presStyleIdx="0" presStyleCnt="5" custScaleX="172785" custScaleY="195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8D78B-9683-45D0-AAB1-7BA07EAAA696}" type="pres">
      <dgm:prSet presAssocID="{1BE81F76-E603-46DE-938A-658D13CA8B0F}" presName="aSpace" presStyleCnt="0"/>
      <dgm:spPr/>
    </dgm:pt>
    <dgm:pt modelId="{F61DFB8F-05BC-4E58-9043-2729BC63BB16}" type="pres">
      <dgm:prSet presAssocID="{52677B29-BAE9-4980-97C8-238D4A417F37}" presName="aNode" presStyleLbl="fgAcc1" presStyleIdx="1" presStyleCnt="5" custScaleX="227964" custScaleY="198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710F00-A377-401C-8152-D8C9F4A899C4}" type="pres">
      <dgm:prSet presAssocID="{52677B29-BAE9-4980-97C8-238D4A417F37}" presName="aSpace" presStyleCnt="0"/>
      <dgm:spPr/>
    </dgm:pt>
    <dgm:pt modelId="{126D3DE1-21AD-48AF-B760-DF729EEFE1E1}" type="pres">
      <dgm:prSet presAssocID="{D7C38CAD-4E40-4FE9-93B4-8320D9AB7FA2}" presName="aNode" presStyleLbl="fgAcc1" presStyleIdx="2" presStyleCnt="5" custScaleX="281519" custScaleY="208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3C3DAC-EDCE-4453-B4FF-664E1A5A9EF1}" type="pres">
      <dgm:prSet presAssocID="{D7C38CAD-4E40-4FE9-93B4-8320D9AB7FA2}" presName="aSpace" presStyleCnt="0"/>
      <dgm:spPr/>
    </dgm:pt>
    <dgm:pt modelId="{A3754827-6B73-4F18-B284-991A7BCB2A7A}" type="pres">
      <dgm:prSet presAssocID="{7F013061-BC18-4D4B-9E36-A6DC3C803CC5}" presName="aNode" presStyleLbl="fgAcc1" presStyleIdx="3" presStyleCnt="5" custScaleX="302617" custScaleY="1818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3946A-5824-40FD-B93F-78F454282B7A}" type="pres">
      <dgm:prSet presAssocID="{7F013061-BC18-4D4B-9E36-A6DC3C803CC5}" presName="aSpace" presStyleCnt="0"/>
      <dgm:spPr/>
    </dgm:pt>
    <dgm:pt modelId="{FB0B1D6D-B8A1-49D9-9394-9DA6F11DFD8D}" type="pres">
      <dgm:prSet presAssocID="{0417F337-5D6F-407B-B5DB-294CBF11FD3D}" presName="aNode" presStyleLbl="fgAcc1" presStyleIdx="4" presStyleCnt="5" custScaleX="331700" custScaleY="316607" custLinFactNeighborX="2936" custLinFactNeighborY="17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4523B5-E2E9-483E-9E85-56230929C2BA}" type="pres">
      <dgm:prSet presAssocID="{0417F337-5D6F-407B-B5DB-294CBF11FD3D}" presName="aSpace" presStyleCnt="0"/>
      <dgm:spPr/>
    </dgm:pt>
  </dgm:ptLst>
  <dgm:cxnLst>
    <dgm:cxn modelId="{3119E595-3AFA-4F66-95A2-1EA1539EE7C7}" type="presOf" srcId="{0417F337-5D6F-407B-B5DB-294CBF11FD3D}" destId="{FB0B1D6D-B8A1-49D9-9394-9DA6F11DFD8D}" srcOrd="0" destOrd="0" presId="urn:microsoft.com/office/officeart/2005/8/layout/pyramid2"/>
    <dgm:cxn modelId="{C6F1B9DB-7DEF-418A-9F3A-78DCE0937DAE}" srcId="{14FCFF1F-5102-4B43-9629-EDBA7F3504BE}" destId="{7F013061-BC18-4D4B-9E36-A6DC3C803CC5}" srcOrd="3" destOrd="0" parTransId="{2598CCB1-564C-4D2B-B92C-19718CB77A2F}" sibTransId="{BC31A5FE-8324-4DB7-B2FC-6E46174A7DDC}"/>
    <dgm:cxn modelId="{4F1FAC85-B939-4FB6-90CA-3B9C21BF67A5}" srcId="{14FCFF1F-5102-4B43-9629-EDBA7F3504BE}" destId="{52677B29-BAE9-4980-97C8-238D4A417F37}" srcOrd="1" destOrd="0" parTransId="{844DC085-6A17-489F-883D-17874991EC23}" sibTransId="{8772715E-59D0-4F70-8F26-EA138C042ACB}"/>
    <dgm:cxn modelId="{F1C790E4-EB36-4F71-9624-07137897060E}" type="presOf" srcId="{D7C38CAD-4E40-4FE9-93B4-8320D9AB7FA2}" destId="{126D3DE1-21AD-48AF-B760-DF729EEFE1E1}" srcOrd="0" destOrd="0" presId="urn:microsoft.com/office/officeart/2005/8/layout/pyramid2"/>
    <dgm:cxn modelId="{321861A8-1A21-4ABB-9812-E0F6ADAF2392}" srcId="{14FCFF1F-5102-4B43-9629-EDBA7F3504BE}" destId="{0417F337-5D6F-407B-B5DB-294CBF11FD3D}" srcOrd="4" destOrd="0" parTransId="{686BA27B-639B-4EA8-A29B-3818E4BCBFCC}" sibTransId="{CBB00BFE-8501-4E33-97F8-42162F0A6750}"/>
    <dgm:cxn modelId="{1C14F912-724E-4D37-9663-51FD5F996DD8}" type="presOf" srcId="{7F013061-BC18-4D4B-9E36-A6DC3C803CC5}" destId="{A3754827-6B73-4F18-B284-991A7BCB2A7A}" srcOrd="0" destOrd="0" presId="urn:microsoft.com/office/officeart/2005/8/layout/pyramid2"/>
    <dgm:cxn modelId="{D0C141E3-14F2-4CF6-AD88-D611BFF1625B}" type="presOf" srcId="{52677B29-BAE9-4980-97C8-238D4A417F37}" destId="{F61DFB8F-05BC-4E58-9043-2729BC63BB16}" srcOrd="0" destOrd="0" presId="urn:microsoft.com/office/officeart/2005/8/layout/pyramid2"/>
    <dgm:cxn modelId="{E9F96898-730C-43D8-A35A-A87B30AFD9FE}" srcId="{14FCFF1F-5102-4B43-9629-EDBA7F3504BE}" destId="{1BE81F76-E603-46DE-938A-658D13CA8B0F}" srcOrd="0" destOrd="0" parTransId="{5D0FAFBA-A9CE-426A-AC8B-56A2250D145E}" sibTransId="{28A52A74-BDDB-4D64-92D9-E324CDE8775E}"/>
    <dgm:cxn modelId="{287A00CC-7F61-43B7-B28E-3F743CBC1CB5}" type="presOf" srcId="{1BE81F76-E603-46DE-938A-658D13CA8B0F}" destId="{E0B97AD7-039B-42C2-B982-34A72865564E}" srcOrd="0" destOrd="0" presId="urn:microsoft.com/office/officeart/2005/8/layout/pyramid2"/>
    <dgm:cxn modelId="{5C82ADA9-5ED6-456F-9D8F-E6DE7C7CFED9}" type="presOf" srcId="{14FCFF1F-5102-4B43-9629-EDBA7F3504BE}" destId="{B20C21B6-7B19-409F-907F-3F6442392B43}" srcOrd="0" destOrd="0" presId="urn:microsoft.com/office/officeart/2005/8/layout/pyramid2"/>
    <dgm:cxn modelId="{1FCA84B0-25A1-4F60-9EB9-62A8E069753D}" srcId="{14FCFF1F-5102-4B43-9629-EDBA7F3504BE}" destId="{D7C38CAD-4E40-4FE9-93B4-8320D9AB7FA2}" srcOrd="2" destOrd="0" parTransId="{268BE608-CB5F-4CA1-B0D6-7FE92A4DEAE6}" sibTransId="{81006AAB-9C40-4B27-A69A-56A92177093C}"/>
    <dgm:cxn modelId="{68912AC8-7897-4E91-88AF-31FC287F2E3A}" type="presParOf" srcId="{B20C21B6-7B19-409F-907F-3F6442392B43}" destId="{E7D0769B-5D04-4668-8ECF-9535D149EDF8}" srcOrd="0" destOrd="0" presId="urn:microsoft.com/office/officeart/2005/8/layout/pyramid2"/>
    <dgm:cxn modelId="{3BA65DD5-8494-4C9B-9309-923213E50B9F}" type="presParOf" srcId="{B20C21B6-7B19-409F-907F-3F6442392B43}" destId="{84AD54AB-B307-4E2D-972F-EC73E39578EE}" srcOrd="1" destOrd="0" presId="urn:microsoft.com/office/officeart/2005/8/layout/pyramid2"/>
    <dgm:cxn modelId="{E357A7F0-E6EF-40ED-ADFF-A254DB13FF80}" type="presParOf" srcId="{84AD54AB-B307-4E2D-972F-EC73E39578EE}" destId="{E0B97AD7-039B-42C2-B982-34A72865564E}" srcOrd="0" destOrd="0" presId="urn:microsoft.com/office/officeart/2005/8/layout/pyramid2"/>
    <dgm:cxn modelId="{D0D4E866-83D3-41C7-A0BC-14B90B6EB34F}" type="presParOf" srcId="{84AD54AB-B307-4E2D-972F-EC73E39578EE}" destId="{15B8D78B-9683-45D0-AAB1-7BA07EAAA696}" srcOrd="1" destOrd="0" presId="urn:microsoft.com/office/officeart/2005/8/layout/pyramid2"/>
    <dgm:cxn modelId="{2679E3C7-4553-4450-BAC4-5E382A0B3B83}" type="presParOf" srcId="{84AD54AB-B307-4E2D-972F-EC73E39578EE}" destId="{F61DFB8F-05BC-4E58-9043-2729BC63BB16}" srcOrd="2" destOrd="0" presId="urn:microsoft.com/office/officeart/2005/8/layout/pyramid2"/>
    <dgm:cxn modelId="{EA2EDAFD-0B90-4DB4-9DDA-EC91EAC6220A}" type="presParOf" srcId="{84AD54AB-B307-4E2D-972F-EC73E39578EE}" destId="{71710F00-A377-401C-8152-D8C9F4A899C4}" srcOrd="3" destOrd="0" presId="urn:microsoft.com/office/officeart/2005/8/layout/pyramid2"/>
    <dgm:cxn modelId="{2999E64A-D6BD-424D-A5A3-238CEA0DB0DE}" type="presParOf" srcId="{84AD54AB-B307-4E2D-972F-EC73E39578EE}" destId="{126D3DE1-21AD-48AF-B760-DF729EEFE1E1}" srcOrd="4" destOrd="0" presId="urn:microsoft.com/office/officeart/2005/8/layout/pyramid2"/>
    <dgm:cxn modelId="{A5564516-9D72-491C-AB38-86C5D685E881}" type="presParOf" srcId="{84AD54AB-B307-4E2D-972F-EC73E39578EE}" destId="{123C3DAC-EDCE-4453-B4FF-664E1A5A9EF1}" srcOrd="5" destOrd="0" presId="urn:microsoft.com/office/officeart/2005/8/layout/pyramid2"/>
    <dgm:cxn modelId="{EA26B296-F3FD-40A9-9C25-A214D6B0FC37}" type="presParOf" srcId="{84AD54AB-B307-4E2D-972F-EC73E39578EE}" destId="{A3754827-6B73-4F18-B284-991A7BCB2A7A}" srcOrd="6" destOrd="0" presId="urn:microsoft.com/office/officeart/2005/8/layout/pyramid2"/>
    <dgm:cxn modelId="{366D2CF5-62F4-4023-BDF6-C5F411E7B5B4}" type="presParOf" srcId="{84AD54AB-B307-4E2D-972F-EC73E39578EE}" destId="{7F73946A-5824-40FD-B93F-78F454282B7A}" srcOrd="7" destOrd="0" presId="urn:microsoft.com/office/officeart/2005/8/layout/pyramid2"/>
    <dgm:cxn modelId="{FAC6A2E9-C5F4-4E43-920D-96265D7C5235}" type="presParOf" srcId="{84AD54AB-B307-4E2D-972F-EC73E39578EE}" destId="{FB0B1D6D-B8A1-49D9-9394-9DA6F11DFD8D}" srcOrd="8" destOrd="0" presId="urn:microsoft.com/office/officeart/2005/8/layout/pyramid2"/>
    <dgm:cxn modelId="{7BF4647F-ECD3-4019-99AF-43B85A61BF7B}" type="presParOf" srcId="{84AD54AB-B307-4E2D-972F-EC73E39578EE}" destId="{BC4523B5-E2E9-483E-9E85-56230929C2BA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FCFF1F-5102-4B43-9629-EDBA7F3504B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011DF27-0B53-44AB-8DFF-D704935B48CF}">
      <dgm:prSet phldrT="[Текст]" custT="1"/>
      <dgm:spPr>
        <a:solidFill>
          <a:srgbClr val="410058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соответствует контексту проектирования;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C44271-6945-4BCE-A4B8-7CADD38B1925}" type="parTrans" cxnId="{1D305C4A-0554-4820-9C6B-CF3F66AE2B21}">
      <dgm:prSet/>
      <dgm:spPr/>
      <dgm:t>
        <a:bodyPr/>
        <a:lstStyle/>
        <a:p>
          <a:endParaRPr lang="ru-RU"/>
        </a:p>
      </dgm:t>
    </dgm:pt>
    <dgm:pt modelId="{7678D366-D09C-41DC-94B7-EA26297377C9}" type="sibTrans" cxnId="{1D305C4A-0554-4820-9C6B-CF3F66AE2B21}">
      <dgm:prSet/>
      <dgm:spPr/>
      <dgm:t>
        <a:bodyPr/>
        <a:lstStyle/>
        <a:p>
          <a:endParaRPr lang="ru-RU"/>
        </a:p>
      </dgm:t>
    </dgm:pt>
    <dgm:pt modelId="{1BE81F76-E603-46DE-938A-658D13CA8B0F}">
      <dgm:prSet phldrT="[Текст]" custT="1"/>
      <dgm:spPr>
        <a:solidFill>
          <a:srgbClr val="7900A4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контексту проектирования (не более 2 замечаний);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0FAFBA-A9CE-426A-AC8B-56A2250D145E}" type="parTrans" cxnId="{E9F96898-730C-43D8-A35A-A87B30AFD9FE}">
      <dgm:prSet/>
      <dgm:spPr/>
      <dgm:t>
        <a:bodyPr/>
        <a:lstStyle/>
        <a:p>
          <a:endParaRPr lang="ru-RU"/>
        </a:p>
      </dgm:t>
    </dgm:pt>
    <dgm:pt modelId="{28A52A74-BDDB-4D64-92D9-E324CDE8775E}" type="sibTrans" cxnId="{E9F96898-730C-43D8-A35A-A87B30AFD9FE}">
      <dgm:prSet/>
      <dgm:spPr/>
      <dgm:t>
        <a:bodyPr/>
        <a:lstStyle/>
        <a:p>
          <a:endParaRPr lang="ru-RU"/>
        </a:p>
      </dgm:t>
    </dgm:pt>
    <dgm:pt modelId="{D860E9AB-0522-4450-87E7-71C126B2F42C}">
      <dgm:prSet phldrT="[Текст]" custT="1"/>
      <dgm:spPr>
        <a:solidFill>
          <a:srgbClr val="C625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контексту проектирования (не более 4 замечаний); 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101D68-D928-4A07-BE5A-7B60B2E4A78E}" type="parTrans" cxnId="{10CA3BF2-CBE1-4880-9A87-9C0D980D7EFE}">
      <dgm:prSet/>
      <dgm:spPr/>
      <dgm:t>
        <a:bodyPr/>
        <a:lstStyle/>
        <a:p>
          <a:endParaRPr lang="ru-RU"/>
        </a:p>
      </dgm:t>
    </dgm:pt>
    <dgm:pt modelId="{D362494E-A6EF-4E6A-A95A-3D4CB6698205}" type="sibTrans" cxnId="{10CA3BF2-CBE1-4880-9A87-9C0D980D7EFE}">
      <dgm:prSet/>
      <dgm:spPr/>
      <dgm:t>
        <a:bodyPr/>
        <a:lstStyle/>
        <a:p>
          <a:endParaRPr lang="ru-RU"/>
        </a:p>
      </dgm:t>
    </dgm:pt>
    <dgm:pt modelId="{EF2B03F7-FB11-4D35-A130-3E19431F0F7A}">
      <dgm:prSet phldrT="[Текст]" custT="1"/>
      <dgm:spPr>
        <a:solidFill>
          <a:srgbClr val="DD7D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не соответствует контексту проектирования.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F34DF6-F878-48E6-9974-5DA26C65B8B0}" type="parTrans" cxnId="{4EEECD77-B14F-48C6-A9FD-8C778B96C272}">
      <dgm:prSet/>
      <dgm:spPr/>
      <dgm:t>
        <a:bodyPr/>
        <a:lstStyle/>
        <a:p>
          <a:endParaRPr lang="ru-RU"/>
        </a:p>
      </dgm:t>
    </dgm:pt>
    <dgm:pt modelId="{4BACF40D-BCEC-4E25-B351-8BAEF773DD1C}" type="sibTrans" cxnId="{4EEECD77-B14F-48C6-A9FD-8C778B96C272}">
      <dgm:prSet/>
      <dgm:spPr/>
      <dgm:t>
        <a:bodyPr/>
        <a:lstStyle/>
        <a:p>
          <a:endParaRPr lang="ru-RU"/>
        </a:p>
      </dgm:t>
    </dgm:pt>
    <dgm:pt modelId="{B20C21B6-7B19-409F-907F-3F6442392B43}" type="pres">
      <dgm:prSet presAssocID="{14FCFF1F-5102-4B43-9629-EDBA7F3504BE}" presName="compositeShape" presStyleCnt="0">
        <dgm:presLayoutVars>
          <dgm:dir/>
          <dgm:resizeHandles/>
        </dgm:presLayoutVars>
      </dgm:prSet>
      <dgm:spPr/>
    </dgm:pt>
    <dgm:pt modelId="{E7D0769B-5D04-4668-8ECF-9535D149EDF8}" type="pres">
      <dgm:prSet presAssocID="{14FCFF1F-5102-4B43-9629-EDBA7F3504BE}" presName="pyramid" presStyleLbl="node1" presStyleIdx="0" presStyleCnt="1" custAng="0" custLinFactNeighborX="-49358" custLinFactNeighborY="509"/>
      <dgm:spPr>
        <a:solidFill>
          <a:srgbClr val="F4D5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AD54AB-B307-4E2D-972F-EC73E39578EE}" type="pres">
      <dgm:prSet presAssocID="{14FCFF1F-5102-4B43-9629-EDBA7F3504BE}" presName="theList" presStyleCnt="0"/>
      <dgm:spPr/>
    </dgm:pt>
    <dgm:pt modelId="{FBB22F8E-8F67-45F1-8E96-FCDDE2E75358}" type="pres">
      <dgm:prSet presAssocID="{F011DF27-0B53-44AB-8DFF-D704935B48CF}" presName="aNode" presStyleLbl="fgAcc1" presStyleIdx="0" presStyleCnt="4" custScaleX="258036" custScaleY="59024" custLinFactNeighborX="2936" custLinFactNeighborY="17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04C9E-15D7-45A1-9DDC-B9669BB067CC}" type="pres">
      <dgm:prSet presAssocID="{F011DF27-0B53-44AB-8DFF-D704935B48CF}" presName="aSpace" presStyleCnt="0"/>
      <dgm:spPr/>
    </dgm:pt>
    <dgm:pt modelId="{E0B97AD7-039B-42C2-B982-34A72865564E}" type="pres">
      <dgm:prSet presAssocID="{1BE81F76-E603-46DE-938A-658D13CA8B0F}" presName="aNode" presStyleLbl="fgAcc1" presStyleIdx="1" presStyleCnt="4" custScaleX="295240" custScaleY="68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8D78B-9683-45D0-AAB1-7BA07EAAA696}" type="pres">
      <dgm:prSet presAssocID="{1BE81F76-E603-46DE-938A-658D13CA8B0F}" presName="aSpace" presStyleCnt="0"/>
      <dgm:spPr/>
    </dgm:pt>
    <dgm:pt modelId="{49E68EF9-56AA-4114-BF44-F102BD4A79DB}" type="pres">
      <dgm:prSet presAssocID="{D860E9AB-0522-4450-87E7-71C126B2F42C}" presName="aNode" presStyleLbl="fgAcc1" presStyleIdx="2" presStyleCnt="4" custScaleX="320145" custScaleY="69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BA2BA-312B-45E6-A1A2-D91021D20976}" type="pres">
      <dgm:prSet presAssocID="{D860E9AB-0522-4450-87E7-71C126B2F42C}" presName="aSpace" presStyleCnt="0"/>
      <dgm:spPr/>
    </dgm:pt>
    <dgm:pt modelId="{0714633B-8306-46A0-AF16-3969B21DC043}" type="pres">
      <dgm:prSet presAssocID="{EF2B03F7-FB11-4D35-A130-3E19431F0F7A}" presName="aNode" presStyleLbl="fgAcc1" presStyleIdx="3" presStyleCnt="4" custScaleX="350047" custScaleY="67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A4DA3-5BBD-43DE-94F8-3E5A3BFEBA57}" type="pres">
      <dgm:prSet presAssocID="{EF2B03F7-FB11-4D35-A130-3E19431F0F7A}" presName="aSpace" presStyleCnt="0"/>
      <dgm:spPr/>
    </dgm:pt>
  </dgm:ptLst>
  <dgm:cxnLst>
    <dgm:cxn modelId="{BC47B625-5808-439B-99AD-5108603A539D}" type="presOf" srcId="{F011DF27-0B53-44AB-8DFF-D704935B48CF}" destId="{FBB22F8E-8F67-45F1-8E96-FCDDE2E75358}" srcOrd="0" destOrd="0" presId="urn:microsoft.com/office/officeart/2005/8/layout/pyramid2"/>
    <dgm:cxn modelId="{CA5436C9-482B-41B1-8DAB-86BB70F336A9}" type="presOf" srcId="{EF2B03F7-FB11-4D35-A130-3E19431F0F7A}" destId="{0714633B-8306-46A0-AF16-3969B21DC043}" srcOrd="0" destOrd="0" presId="urn:microsoft.com/office/officeart/2005/8/layout/pyramid2"/>
    <dgm:cxn modelId="{1D305C4A-0554-4820-9C6B-CF3F66AE2B21}" srcId="{14FCFF1F-5102-4B43-9629-EDBA7F3504BE}" destId="{F011DF27-0B53-44AB-8DFF-D704935B48CF}" srcOrd="0" destOrd="0" parTransId="{94C44271-6945-4BCE-A4B8-7CADD38B1925}" sibTransId="{7678D366-D09C-41DC-94B7-EA26297377C9}"/>
    <dgm:cxn modelId="{E9F96898-730C-43D8-A35A-A87B30AFD9FE}" srcId="{14FCFF1F-5102-4B43-9629-EDBA7F3504BE}" destId="{1BE81F76-E603-46DE-938A-658D13CA8B0F}" srcOrd="1" destOrd="0" parTransId="{5D0FAFBA-A9CE-426A-AC8B-56A2250D145E}" sibTransId="{28A52A74-BDDB-4D64-92D9-E324CDE8775E}"/>
    <dgm:cxn modelId="{287A00CC-7F61-43B7-B28E-3F743CBC1CB5}" type="presOf" srcId="{1BE81F76-E603-46DE-938A-658D13CA8B0F}" destId="{E0B97AD7-039B-42C2-B982-34A72865564E}" srcOrd="0" destOrd="0" presId="urn:microsoft.com/office/officeart/2005/8/layout/pyramid2"/>
    <dgm:cxn modelId="{10CA3BF2-CBE1-4880-9A87-9C0D980D7EFE}" srcId="{14FCFF1F-5102-4B43-9629-EDBA7F3504BE}" destId="{D860E9AB-0522-4450-87E7-71C126B2F42C}" srcOrd="2" destOrd="0" parTransId="{CF101D68-D928-4A07-BE5A-7B60B2E4A78E}" sibTransId="{D362494E-A6EF-4E6A-A95A-3D4CB6698205}"/>
    <dgm:cxn modelId="{5C82ADA9-5ED6-456F-9D8F-E6DE7C7CFED9}" type="presOf" srcId="{14FCFF1F-5102-4B43-9629-EDBA7F3504BE}" destId="{B20C21B6-7B19-409F-907F-3F6442392B43}" srcOrd="0" destOrd="0" presId="urn:microsoft.com/office/officeart/2005/8/layout/pyramid2"/>
    <dgm:cxn modelId="{4EEECD77-B14F-48C6-A9FD-8C778B96C272}" srcId="{14FCFF1F-5102-4B43-9629-EDBA7F3504BE}" destId="{EF2B03F7-FB11-4D35-A130-3E19431F0F7A}" srcOrd="3" destOrd="0" parTransId="{69F34DF6-F878-48E6-9974-5DA26C65B8B0}" sibTransId="{4BACF40D-BCEC-4E25-B351-8BAEF773DD1C}"/>
    <dgm:cxn modelId="{CE79904A-FB2C-44BE-AA74-9280C140E23F}" type="presOf" srcId="{D860E9AB-0522-4450-87E7-71C126B2F42C}" destId="{49E68EF9-56AA-4114-BF44-F102BD4A79DB}" srcOrd="0" destOrd="0" presId="urn:microsoft.com/office/officeart/2005/8/layout/pyramid2"/>
    <dgm:cxn modelId="{68912AC8-7897-4E91-88AF-31FC287F2E3A}" type="presParOf" srcId="{B20C21B6-7B19-409F-907F-3F6442392B43}" destId="{E7D0769B-5D04-4668-8ECF-9535D149EDF8}" srcOrd="0" destOrd="0" presId="urn:microsoft.com/office/officeart/2005/8/layout/pyramid2"/>
    <dgm:cxn modelId="{3BA65DD5-8494-4C9B-9309-923213E50B9F}" type="presParOf" srcId="{B20C21B6-7B19-409F-907F-3F6442392B43}" destId="{84AD54AB-B307-4E2D-972F-EC73E39578EE}" srcOrd="1" destOrd="0" presId="urn:microsoft.com/office/officeart/2005/8/layout/pyramid2"/>
    <dgm:cxn modelId="{4010244E-C1D3-4A25-B248-75BC64E8D64F}" type="presParOf" srcId="{84AD54AB-B307-4E2D-972F-EC73E39578EE}" destId="{FBB22F8E-8F67-45F1-8E96-FCDDE2E75358}" srcOrd="0" destOrd="0" presId="urn:microsoft.com/office/officeart/2005/8/layout/pyramid2"/>
    <dgm:cxn modelId="{36DDCEF8-9F5D-453C-80D9-91D463F0EC0D}" type="presParOf" srcId="{84AD54AB-B307-4E2D-972F-EC73E39578EE}" destId="{D5104C9E-15D7-45A1-9DDC-B9669BB067CC}" srcOrd="1" destOrd="0" presId="urn:microsoft.com/office/officeart/2005/8/layout/pyramid2"/>
    <dgm:cxn modelId="{E357A7F0-E6EF-40ED-ADFF-A254DB13FF80}" type="presParOf" srcId="{84AD54AB-B307-4E2D-972F-EC73E39578EE}" destId="{E0B97AD7-039B-42C2-B982-34A72865564E}" srcOrd="2" destOrd="0" presId="urn:microsoft.com/office/officeart/2005/8/layout/pyramid2"/>
    <dgm:cxn modelId="{D0D4E866-83D3-41C7-A0BC-14B90B6EB34F}" type="presParOf" srcId="{84AD54AB-B307-4E2D-972F-EC73E39578EE}" destId="{15B8D78B-9683-45D0-AAB1-7BA07EAAA696}" srcOrd="3" destOrd="0" presId="urn:microsoft.com/office/officeart/2005/8/layout/pyramid2"/>
    <dgm:cxn modelId="{03987EC3-D96F-40F7-9086-C356B2B4A505}" type="presParOf" srcId="{84AD54AB-B307-4E2D-972F-EC73E39578EE}" destId="{49E68EF9-56AA-4114-BF44-F102BD4A79DB}" srcOrd="4" destOrd="0" presId="urn:microsoft.com/office/officeart/2005/8/layout/pyramid2"/>
    <dgm:cxn modelId="{CBAC3DF5-AC09-4164-9CE0-A52978B6984D}" type="presParOf" srcId="{84AD54AB-B307-4E2D-972F-EC73E39578EE}" destId="{91FBA2BA-312B-45E6-A1A2-D91021D20976}" srcOrd="5" destOrd="0" presId="urn:microsoft.com/office/officeart/2005/8/layout/pyramid2"/>
    <dgm:cxn modelId="{F0F460ED-45F2-4199-B47C-A1EC136D5433}" type="presParOf" srcId="{84AD54AB-B307-4E2D-972F-EC73E39578EE}" destId="{0714633B-8306-46A0-AF16-3969B21DC043}" srcOrd="6" destOrd="0" presId="urn:microsoft.com/office/officeart/2005/8/layout/pyramid2"/>
    <dgm:cxn modelId="{0B2381A1-2130-4D3D-B589-8EAB60073CAB}" type="presParOf" srcId="{84AD54AB-B307-4E2D-972F-EC73E39578EE}" destId="{319A4DA3-5BBD-43DE-94F8-3E5A3BFEBA5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4FCFF1F-5102-4B43-9629-EDBA7F3504B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011DF27-0B53-44AB-8DFF-D704935B48CF}">
      <dgm:prSet phldrT="[Текст]" custT="1"/>
      <dgm:spPr>
        <a:solidFill>
          <a:srgbClr val="410058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соответствует культурному аналогу;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C44271-6945-4BCE-A4B8-7CADD38B1925}" type="parTrans" cxnId="{1D305C4A-0554-4820-9C6B-CF3F66AE2B21}">
      <dgm:prSet/>
      <dgm:spPr/>
      <dgm:t>
        <a:bodyPr/>
        <a:lstStyle/>
        <a:p>
          <a:endParaRPr lang="ru-RU"/>
        </a:p>
      </dgm:t>
    </dgm:pt>
    <dgm:pt modelId="{7678D366-D09C-41DC-94B7-EA26297377C9}" type="sibTrans" cxnId="{1D305C4A-0554-4820-9C6B-CF3F66AE2B21}">
      <dgm:prSet/>
      <dgm:spPr/>
      <dgm:t>
        <a:bodyPr/>
        <a:lstStyle/>
        <a:p>
          <a:endParaRPr lang="ru-RU"/>
        </a:p>
      </dgm:t>
    </dgm:pt>
    <dgm:pt modelId="{1BE81F76-E603-46DE-938A-658D13CA8B0F}">
      <dgm:prSet phldrT="[Текст]" custT="1"/>
      <dgm:spPr>
        <a:solidFill>
          <a:srgbClr val="7900A4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культурному аналогу (не более 2 замечаний);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0FAFBA-A9CE-426A-AC8B-56A2250D145E}" type="parTrans" cxnId="{E9F96898-730C-43D8-A35A-A87B30AFD9FE}">
      <dgm:prSet/>
      <dgm:spPr/>
      <dgm:t>
        <a:bodyPr/>
        <a:lstStyle/>
        <a:p>
          <a:endParaRPr lang="ru-RU"/>
        </a:p>
      </dgm:t>
    </dgm:pt>
    <dgm:pt modelId="{28A52A74-BDDB-4D64-92D9-E324CDE8775E}" type="sibTrans" cxnId="{E9F96898-730C-43D8-A35A-A87B30AFD9FE}">
      <dgm:prSet/>
      <dgm:spPr/>
      <dgm:t>
        <a:bodyPr/>
        <a:lstStyle/>
        <a:p>
          <a:endParaRPr lang="ru-RU"/>
        </a:p>
      </dgm:t>
    </dgm:pt>
    <dgm:pt modelId="{D860E9AB-0522-4450-87E7-71C126B2F42C}">
      <dgm:prSet phldrT="[Текст]" custT="1"/>
      <dgm:spPr>
        <a:solidFill>
          <a:srgbClr val="C625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культурному аналогу (не более 4 замечаний); 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101D68-D928-4A07-BE5A-7B60B2E4A78E}" type="parTrans" cxnId="{10CA3BF2-CBE1-4880-9A87-9C0D980D7EFE}">
      <dgm:prSet/>
      <dgm:spPr/>
      <dgm:t>
        <a:bodyPr/>
        <a:lstStyle/>
        <a:p>
          <a:endParaRPr lang="ru-RU"/>
        </a:p>
      </dgm:t>
    </dgm:pt>
    <dgm:pt modelId="{D362494E-A6EF-4E6A-A95A-3D4CB6698205}" type="sibTrans" cxnId="{10CA3BF2-CBE1-4880-9A87-9C0D980D7EFE}">
      <dgm:prSet/>
      <dgm:spPr/>
      <dgm:t>
        <a:bodyPr/>
        <a:lstStyle/>
        <a:p>
          <a:endParaRPr lang="ru-RU"/>
        </a:p>
      </dgm:t>
    </dgm:pt>
    <dgm:pt modelId="{EF2B03F7-FB11-4D35-A130-3E19431F0F7A}">
      <dgm:prSet phldrT="[Текст]" custT="1"/>
      <dgm:spPr>
        <a:solidFill>
          <a:srgbClr val="DD7D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не соответствует культурному аналогу.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F34DF6-F878-48E6-9974-5DA26C65B8B0}" type="parTrans" cxnId="{4EEECD77-B14F-48C6-A9FD-8C778B96C272}">
      <dgm:prSet/>
      <dgm:spPr/>
      <dgm:t>
        <a:bodyPr/>
        <a:lstStyle/>
        <a:p>
          <a:endParaRPr lang="ru-RU"/>
        </a:p>
      </dgm:t>
    </dgm:pt>
    <dgm:pt modelId="{4BACF40D-BCEC-4E25-B351-8BAEF773DD1C}" type="sibTrans" cxnId="{4EEECD77-B14F-48C6-A9FD-8C778B96C272}">
      <dgm:prSet/>
      <dgm:spPr/>
      <dgm:t>
        <a:bodyPr/>
        <a:lstStyle/>
        <a:p>
          <a:endParaRPr lang="ru-RU"/>
        </a:p>
      </dgm:t>
    </dgm:pt>
    <dgm:pt modelId="{B20C21B6-7B19-409F-907F-3F6442392B43}" type="pres">
      <dgm:prSet presAssocID="{14FCFF1F-5102-4B43-9629-EDBA7F3504BE}" presName="compositeShape" presStyleCnt="0">
        <dgm:presLayoutVars>
          <dgm:dir/>
          <dgm:resizeHandles/>
        </dgm:presLayoutVars>
      </dgm:prSet>
      <dgm:spPr/>
    </dgm:pt>
    <dgm:pt modelId="{E7D0769B-5D04-4668-8ECF-9535D149EDF8}" type="pres">
      <dgm:prSet presAssocID="{14FCFF1F-5102-4B43-9629-EDBA7F3504BE}" presName="pyramid" presStyleLbl="node1" presStyleIdx="0" presStyleCnt="1" custAng="0" custLinFactNeighborX="-49358" custLinFactNeighborY="509"/>
      <dgm:spPr>
        <a:solidFill>
          <a:srgbClr val="F4D5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AD54AB-B307-4E2D-972F-EC73E39578EE}" type="pres">
      <dgm:prSet presAssocID="{14FCFF1F-5102-4B43-9629-EDBA7F3504BE}" presName="theList" presStyleCnt="0"/>
      <dgm:spPr/>
    </dgm:pt>
    <dgm:pt modelId="{FBB22F8E-8F67-45F1-8E96-FCDDE2E75358}" type="pres">
      <dgm:prSet presAssocID="{F011DF27-0B53-44AB-8DFF-D704935B48CF}" presName="aNode" presStyleLbl="fgAcc1" presStyleIdx="0" presStyleCnt="4" custScaleX="258036" custScaleY="59024" custLinFactNeighborX="2936" custLinFactNeighborY="17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04C9E-15D7-45A1-9DDC-B9669BB067CC}" type="pres">
      <dgm:prSet presAssocID="{F011DF27-0B53-44AB-8DFF-D704935B48CF}" presName="aSpace" presStyleCnt="0"/>
      <dgm:spPr/>
    </dgm:pt>
    <dgm:pt modelId="{E0B97AD7-039B-42C2-B982-34A72865564E}" type="pres">
      <dgm:prSet presAssocID="{1BE81F76-E603-46DE-938A-658D13CA8B0F}" presName="aNode" presStyleLbl="fgAcc1" presStyleIdx="1" presStyleCnt="4" custScaleX="295240" custScaleY="68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8D78B-9683-45D0-AAB1-7BA07EAAA696}" type="pres">
      <dgm:prSet presAssocID="{1BE81F76-E603-46DE-938A-658D13CA8B0F}" presName="aSpace" presStyleCnt="0"/>
      <dgm:spPr/>
    </dgm:pt>
    <dgm:pt modelId="{49E68EF9-56AA-4114-BF44-F102BD4A79DB}" type="pres">
      <dgm:prSet presAssocID="{D860E9AB-0522-4450-87E7-71C126B2F42C}" presName="aNode" presStyleLbl="fgAcc1" presStyleIdx="2" presStyleCnt="4" custScaleX="320145" custScaleY="69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BA2BA-312B-45E6-A1A2-D91021D20976}" type="pres">
      <dgm:prSet presAssocID="{D860E9AB-0522-4450-87E7-71C126B2F42C}" presName="aSpace" presStyleCnt="0"/>
      <dgm:spPr/>
    </dgm:pt>
    <dgm:pt modelId="{0714633B-8306-46A0-AF16-3969B21DC043}" type="pres">
      <dgm:prSet presAssocID="{EF2B03F7-FB11-4D35-A130-3E19431F0F7A}" presName="aNode" presStyleLbl="fgAcc1" presStyleIdx="3" presStyleCnt="4" custScaleX="350047" custScaleY="67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A4DA3-5BBD-43DE-94F8-3E5A3BFEBA57}" type="pres">
      <dgm:prSet presAssocID="{EF2B03F7-FB11-4D35-A130-3E19431F0F7A}" presName="aSpace" presStyleCnt="0"/>
      <dgm:spPr/>
    </dgm:pt>
  </dgm:ptLst>
  <dgm:cxnLst>
    <dgm:cxn modelId="{BC47B625-5808-439B-99AD-5108603A539D}" type="presOf" srcId="{F011DF27-0B53-44AB-8DFF-D704935B48CF}" destId="{FBB22F8E-8F67-45F1-8E96-FCDDE2E75358}" srcOrd="0" destOrd="0" presId="urn:microsoft.com/office/officeart/2005/8/layout/pyramid2"/>
    <dgm:cxn modelId="{CA5436C9-482B-41B1-8DAB-86BB70F336A9}" type="presOf" srcId="{EF2B03F7-FB11-4D35-A130-3E19431F0F7A}" destId="{0714633B-8306-46A0-AF16-3969B21DC043}" srcOrd="0" destOrd="0" presId="urn:microsoft.com/office/officeart/2005/8/layout/pyramid2"/>
    <dgm:cxn modelId="{1D305C4A-0554-4820-9C6B-CF3F66AE2B21}" srcId="{14FCFF1F-5102-4B43-9629-EDBA7F3504BE}" destId="{F011DF27-0B53-44AB-8DFF-D704935B48CF}" srcOrd="0" destOrd="0" parTransId="{94C44271-6945-4BCE-A4B8-7CADD38B1925}" sibTransId="{7678D366-D09C-41DC-94B7-EA26297377C9}"/>
    <dgm:cxn modelId="{E9F96898-730C-43D8-A35A-A87B30AFD9FE}" srcId="{14FCFF1F-5102-4B43-9629-EDBA7F3504BE}" destId="{1BE81F76-E603-46DE-938A-658D13CA8B0F}" srcOrd="1" destOrd="0" parTransId="{5D0FAFBA-A9CE-426A-AC8B-56A2250D145E}" sibTransId="{28A52A74-BDDB-4D64-92D9-E324CDE8775E}"/>
    <dgm:cxn modelId="{287A00CC-7F61-43B7-B28E-3F743CBC1CB5}" type="presOf" srcId="{1BE81F76-E603-46DE-938A-658D13CA8B0F}" destId="{E0B97AD7-039B-42C2-B982-34A72865564E}" srcOrd="0" destOrd="0" presId="urn:microsoft.com/office/officeart/2005/8/layout/pyramid2"/>
    <dgm:cxn modelId="{10CA3BF2-CBE1-4880-9A87-9C0D980D7EFE}" srcId="{14FCFF1F-5102-4B43-9629-EDBA7F3504BE}" destId="{D860E9AB-0522-4450-87E7-71C126B2F42C}" srcOrd="2" destOrd="0" parTransId="{CF101D68-D928-4A07-BE5A-7B60B2E4A78E}" sibTransId="{D362494E-A6EF-4E6A-A95A-3D4CB6698205}"/>
    <dgm:cxn modelId="{5C82ADA9-5ED6-456F-9D8F-E6DE7C7CFED9}" type="presOf" srcId="{14FCFF1F-5102-4B43-9629-EDBA7F3504BE}" destId="{B20C21B6-7B19-409F-907F-3F6442392B43}" srcOrd="0" destOrd="0" presId="urn:microsoft.com/office/officeart/2005/8/layout/pyramid2"/>
    <dgm:cxn modelId="{4EEECD77-B14F-48C6-A9FD-8C778B96C272}" srcId="{14FCFF1F-5102-4B43-9629-EDBA7F3504BE}" destId="{EF2B03F7-FB11-4D35-A130-3E19431F0F7A}" srcOrd="3" destOrd="0" parTransId="{69F34DF6-F878-48E6-9974-5DA26C65B8B0}" sibTransId="{4BACF40D-BCEC-4E25-B351-8BAEF773DD1C}"/>
    <dgm:cxn modelId="{CE79904A-FB2C-44BE-AA74-9280C140E23F}" type="presOf" srcId="{D860E9AB-0522-4450-87E7-71C126B2F42C}" destId="{49E68EF9-56AA-4114-BF44-F102BD4A79DB}" srcOrd="0" destOrd="0" presId="urn:microsoft.com/office/officeart/2005/8/layout/pyramid2"/>
    <dgm:cxn modelId="{68912AC8-7897-4E91-88AF-31FC287F2E3A}" type="presParOf" srcId="{B20C21B6-7B19-409F-907F-3F6442392B43}" destId="{E7D0769B-5D04-4668-8ECF-9535D149EDF8}" srcOrd="0" destOrd="0" presId="urn:microsoft.com/office/officeart/2005/8/layout/pyramid2"/>
    <dgm:cxn modelId="{3BA65DD5-8494-4C9B-9309-923213E50B9F}" type="presParOf" srcId="{B20C21B6-7B19-409F-907F-3F6442392B43}" destId="{84AD54AB-B307-4E2D-972F-EC73E39578EE}" srcOrd="1" destOrd="0" presId="urn:microsoft.com/office/officeart/2005/8/layout/pyramid2"/>
    <dgm:cxn modelId="{4010244E-C1D3-4A25-B248-75BC64E8D64F}" type="presParOf" srcId="{84AD54AB-B307-4E2D-972F-EC73E39578EE}" destId="{FBB22F8E-8F67-45F1-8E96-FCDDE2E75358}" srcOrd="0" destOrd="0" presId="urn:microsoft.com/office/officeart/2005/8/layout/pyramid2"/>
    <dgm:cxn modelId="{36DDCEF8-9F5D-453C-80D9-91D463F0EC0D}" type="presParOf" srcId="{84AD54AB-B307-4E2D-972F-EC73E39578EE}" destId="{D5104C9E-15D7-45A1-9DDC-B9669BB067CC}" srcOrd="1" destOrd="0" presId="urn:microsoft.com/office/officeart/2005/8/layout/pyramid2"/>
    <dgm:cxn modelId="{E357A7F0-E6EF-40ED-ADFF-A254DB13FF80}" type="presParOf" srcId="{84AD54AB-B307-4E2D-972F-EC73E39578EE}" destId="{E0B97AD7-039B-42C2-B982-34A72865564E}" srcOrd="2" destOrd="0" presId="urn:microsoft.com/office/officeart/2005/8/layout/pyramid2"/>
    <dgm:cxn modelId="{D0D4E866-83D3-41C7-A0BC-14B90B6EB34F}" type="presParOf" srcId="{84AD54AB-B307-4E2D-972F-EC73E39578EE}" destId="{15B8D78B-9683-45D0-AAB1-7BA07EAAA696}" srcOrd="3" destOrd="0" presId="urn:microsoft.com/office/officeart/2005/8/layout/pyramid2"/>
    <dgm:cxn modelId="{03987EC3-D96F-40F7-9086-C356B2B4A505}" type="presParOf" srcId="{84AD54AB-B307-4E2D-972F-EC73E39578EE}" destId="{49E68EF9-56AA-4114-BF44-F102BD4A79DB}" srcOrd="4" destOrd="0" presId="urn:microsoft.com/office/officeart/2005/8/layout/pyramid2"/>
    <dgm:cxn modelId="{CBAC3DF5-AC09-4164-9CE0-A52978B6984D}" type="presParOf" srcId="{84AD54AB-B307-4E2D-972F-EC73E39578EE}" destId="{91FBA2BA-312B-45E6-A1A2-D91021D20976}" srcOrd="5" destOrd="0" presId="urn:microsoft.com/office/officeart/2005/8/layout/pyramid2"/>
    <dgm:cxn modelId="{F0F460ED-45F2-4199-B47C-A1EC136D5433}" type="presParOf" srcId="{84AD54AB-B307-4E2D-972F-EC73E39578EE}" destId="{0714633B-8306-46A0-AF16-3969B21DC043}" srcOrd="6" destOrd="0" presId="urn:microsoft.com/office/officeart/2005/8/layout/pyramid2"/>
    <dgm:cxn modelId="{0B2381A1-2130-4D3D-B589-8EAB60073CAB}" type="presParOf" srcId="{84AD54AB-B307-4E2D-972F-EC73E39578EE}" destId="{319A4DA3-5BBD-43DE-94F8-3E5A3BFEBA5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FCFF1F-5102-4B43-9629-EDBA7F3504B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011DF27-0B53-44AB-8DFF-D704935B48CF}">
      <dgm:prSet phldrT="[Текст]" custT="1"/>
      <dgm:spPr>
        <a:solidFill>
          <a:srgbClr val="410058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освоены в полном объеме;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C44271-6945-4BCE-A4B8-7CADD38B1925}" type="parTrans" cxnId="{1D305C4A-0554-4820-9C6B-CF3F66AE2B21}">
      <dgm:prSet/>
      <dgm:spPr/>
      <dgm:t>
        <a:bodyPr/>
        <a:lstStyle/>
        <a:p>
          <a:endParaRPr lang="ru-RU"/>
        </a:p>
      </dgm:t>
    </dgm:pt>
    <dgm:pt modelId="{7678D366-D09C-41DC-94B7-EA26297377C9}" type="sibTrans" cxnId="{1D305C4A-0554-4820-9C6B-CF3F66AE2B21}">
      <dgm:prSet/>
      <dgm:spPr/>
      <dgm:t>
        <a:bodyPr/>
        <a:lstStyle/>
        <a:p>
          <a:endParaRPr lang="ru-RU"/>
        </a:p>
      </dgm:t>
    </dgm:pt>
    <dgm:pt modelId="{1BE81F76-E603-46DE-938A-658D13CA8B0F}">
      <dgm:prSet phldrT="[Текст]" custT="1"/>
      <dgm:spPr>
        <a:solidFill>
          <a:srgbClr val="7900A4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освоены частично (не освоена 1 процедура); 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0FAFBA-A9CE-426A-AC8B-56A2250D145E}" type="parTrans" cxnId="{E9F96898-730C-43D8-A35A-A87B30AFD9FE}">
      <dgm:prSet/>
      <dgm:spPr/>
      <dgm:t>
        <a:bodyPr/>
        <a:lstStyle/>
        <a:p>
          <a:endParaRPr lang="ru-RU"/>
        </a:p>
      </dgm:t>
    </dgm:pt>
    <dgm:pt modelId="{28A52A74-BDDB-4D64-92D9-E324CDE8775E}" type="sibTrans" cxnId="{E9F96898-730C-43D8-A35A-A87B30AFD9FE}">
      <dgm:prSet/>
      <dgm:spPr/>
      <dgm:t>
        <a:bodyPr/>
        <a:lstStyle/>
        <a:p>
          <a:endParaRPr lang="ru-RU"/>
        </a:p>
      </dgm:t>
    </dgm:pt>
    <dgm:pt modelId="{D860E9AB-0522-4450-87E7-71C126B2F42C}">
      <dgm:prSet phldrT="[Текст]" custT="1"/>
      <dgm:spPr>
        <a:solidFill>
          <a:srgbClr val="C625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освоены частично (не освоено 2 процедуры); 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101D68-D928-4A07-BE5A-7B60B2E4A78E}" type="parTrans" cxnId="{10CA3BF2-CBE1-4880-9A87-9C0D980D7EFE}">
      <dgm:prSet/>
      <dgm:spPr/>
      <dgm:t>
        <a:bodyPr/>
        <a:lstStyle/>
        <a:p>
          <a:endParaRPr lang="ru-RU"/>
        </a:p>
      </dgm:t>
    </dgm:pt>
    <dgm:pt modelId="{D362494E-A6EF-4E6A-A95A-3D4CB6698205}" type="sibTrans" cxnId="{10CA3BF2-CBE1-4880-9A87-9C0D980D7EFE}">
      <dgm:prSet/>
      <dgm:spPr/>
      <dgm:t>
        <a:bodyPr/>
        <a:lstStyle/>
        <a:p>
          <a:endParaRPr lang="ru-RU"/>
        </a:p>
      </dgm:t>
    </dgm:pt>
    <dgm:pt modelId="{EF2B03F7-FB11-4D35-A130-3E19431F0F7A}">
      <dgm:prSet phldrT="[Текст]" custT="1"/>
      <dgm:spPr>
        <a:solidFill>
          <a:srgbClr val="DD7D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не освоены (не освоено 3 и более процедур).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F34DF6-F878-48E6-9974-5DA26C65B8B0}" type="parTrans" cxnId="{4EEECD77-B14F-48C6-A9FD-8C778B96C272}">
      <dgm:prSet/>
      <dgm:spPr/>
      <dgm:t>
        <a:bodyPr/>
        <a:lstStyle/>
        <a:p>
          <a:endParaRPr lang="ru-RU"/>
        </a:p>
      </dgm:t>
    </dgm:pt>
    <dgm:pt modelId="{4BACF40D-BCEC-4E25-B351-8BAEF773DD1C}" type="sibTrans" cxnId="{4EEECD77-B14F-48C6-A9FD-8C778B96C272}">
      <dgm:prSet/>
      <dgm:spPr/>
      <dgm:t>
        <a:bodyPr/>
        <a:lstStyle/>
        <a:p>
          <a:endParaRPr lang="ru-RU"/>
        </a:p>
      </dgm:t>
    </dgm:pt>
    <dgm:pt modelId="{B20C21B6-7B19-409F-907F-3F6442392B43}" type="pres">
      <dgm:prSet presAssocID="{14FCFF1F-5102-4B43-9629-EDBA7F3504BE}" presName="compositeShape" presStyleCnt="0">
        <dgm:presLayoutVars>
          <dgm:dir/>
          <dgm:resizeHandles/>
        </dgm:presLayoutVars>
      </dgm:prSet>
      <dgm:spPr/>
    </dgm:pt>
    <dgm:pt modelId="{E7D0769B-5D04-4668-8ECF-9535D149EDF8}" type="pres">
      <dgm:prSet presAssocID="{14FCFF1F-5102-4B43-9629-EDBA7F3504BE}" presName="pyramid" presStyleLbl="node1" presStyleIdx="0" presStyleCnt="1" custAng="0" custLinFactNeighborX="-49358" custLinFactNeighborY="509"/>
      <dgm:spPr>
        <a:solidFill>
          <a:srgbClr val="F4D5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AD54AB-B307-4E2D-972F-EC73E39578EE}" type="pres">
      <dgm:prSet presAssocID="{14FCFF1F-5102-4B43-9629-EDBA7F3504BE}" presName="theList" presStyleCnt="0"/>
      <dgm:spPr/>
    </dgm:pt>
    <dgm:pt modelId="{FBB22F8E-8F67-45F1-8E96-FCDDE2E75358}" type="pres">
      <dgm:prSet presAssocID="{F011DF27-0B53-44AB-8DFF-D704935B48CF}" presName="aNode" presStyleLbl="fgAcc1" presStyleIdx="0" presStyleCnt="4" custScaleX="258036" custScaleY="59024" custLinFactNeighborX="2936" custLinFactNeighborY="17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04C9E-15D7-45A1-9DDC-B9669BB067CC}" type="pres">
      <dgm:prSet presAssocID="{F011DF27-0B53-44AB-8DFF-D704935B48CF}" presName="aSpace" presStyleCnt="0"/>
      <dgm:spPr/>
    </dgm:pt>
    <dgm:pt modelId="{E0B97AD7-039B-42C2-B982-34A72865564E}" type="pres">
      <dgm:prSet presAssocID="{1BE81F76-E603-46DE-938A-658D13CA8B0F}" presName="aNode" presStyleLbl="fgAcc1" presStyleIdx="1" presStyleCnt="4" custScaleX="295240" custScaleY="68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8D78B-9683-45D0-AAB1-7BA07EAAA696}" type="pres">
      <dgm:prSet presAssocID="{1BE81F76-E603-46DE-938A-658D13CA8B0F}" presName="aSpace" presStyleCnt="0"/>
      <dgm:spPr/>
    </dgm:pt>
    <dgm:pt modelId="{49E68EF9-56AA-4114-BF44-F102BD4A79DB}" type="pres">
      <dgm:prSet presAssocID="{D860E9AB-0522-4450-87E7-71C126B2F42C}" presName="aNode" presStyleLbl="fgAcc1" presStyleIdx="2" presStyleCnt="4" custScaleX="320145" custScaleY="692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BA2BA-312B-45E6-A1A2-D91021D20976}" type="pres">
      <dgm:prSet presAssocID="{D860E9AB-0522-4450-87E7-71C126B2F42C}" presName="aSpace" presStyleCnt="0"/>
      <dgm:spPr/>
    </dgm:pt>
    <dgm:pt modelId="{0714633B-8306-46A0-AF16-3969B21DC043}" type="pres">
      <dgm:prSet presAssocID="{EF2B03F7-FB11-4D35-A130-3E19431F0F7A}" presName="aNode" presStyleLbl="fgAcc1" presStyleIdx="3" presStyleCnt="4" custScaleX="350047" custScaleY="67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A4DA3-5BBD-43DE-94F8-3E5A3BFEBA57}" type="pres">
      <dgm:prSet presAssocID="{EF2B03F7-FB11-4D35-A130-3E19431F0F7A}" presName="aSpace" presStyleCnt="0"/>
      <dgm:spPr/>
    </dgm:pt>
  </dgm:ptLst>
  <dgm:cxnLst>
    <dgm:cxn modelId="{BC47B625-5808-439B-99AD-5108603A539D}" type="presOf" srcId="{F011DF27-0B53-44AB-8DFF-D704935B48CF}" destId="{FBB22F8E-8F67-45F1-8E96-FCDDE2E75358}" srcOrd="0" destOrd="0" presId="urn:microsoft.com/office/officeart/2005/8/layout/pyramid2"/>
    <dgm:cxn modelId="{CA5436C9-482B-41B1-8DAB-86BB70F336A9}" type="presOf" srcId="{EF2B03F7-FB11-4D35-A130-3E19431F0F7A}" destId="{0714633B-8306-46A0-AF16-3969B21DC043}" srcOrd="0" destOrd="0" presId="urn:microsoft.com/office/officeart/2005/8/layout/pyramid2"/>
    <dgm:cxn modelId="{1D305C4A-0554-4820-9C6B-CF3F66AE2B21}" srcId="{14FCFF1F-5102-4B43-9629-EDBA7F3504BE}" destId="{F011DF27-0B53-44AB-8DFF-D704935B48CF}" srcOrd="0" destOrd="0" parTransId="{94C44271-6945-4BCE-A4B8-7CADD38B1925}" sibTransId="{7678D366-D09C-41DC-94B7-EA26297377C9}"/>
    <dgm:cxn modelId="{E9F96898-730C-43D8-A35A-A87B30AFD9FE}" srcId="{14FCFF1F-5102-4B43-9629-EDBA7F3504BE}" destId="{1BE81F76-E603-46DE-938A-658D13CA8B0F}" srcOrd="1" destOrd="0" parTransId="{5D0FAFBA-A9CE-426A-AC8B-56A2250D145E}" sibTransId="{28A52A74-BDDB-4D64-92D9-E324CDE8775E}"/>
    <dgm:cxn modelId="{287A00CC-7F61-43B7-B28E-3F743CBC1CB5}" type="presOf" srcId="{1BE81F76-E603-46DE-938A-658D13CA8B0F}" destId="{E0B97AD7-039B-42C2-B982-34A72865564E}" srcOrd="0" destOrd="0" presId="urn:microsoft.com/office/officeart/2005/8/layout/pyramid2"/>
    <dgm:cxn modelId="{10CA3BF2-CBE1-4880-9A87-9C0D980D7EFE}" srcId="{14FCFF1F-5102-4B43-9629-EDBA7F3504BE}" destId="{D860E9AB-0522-4450-87E7-71C126B2F42C}" srcOrd="2" destOrd="0" parTransId="{CF101D68-D928-4A07-BE5A-7B60B2E4A78E}" sibTransId="{D362494E-A6EF-4E6A-A95A-3D4CB6698205}"/>
    <dgm:cxn modelId="{5C82ADA9-5ED6-456F-9D8F-E6DE7C7CFED9}" type="presOf" srcId="{14FCFF1F-5102-4B43-9629-EDBA7F3504BE}" destId="{B20C21B6-7B19-409F-907F-3F6442392B43}" srcOrd="0" destOrd="0" presId="urn:microsoft.com/office/officeart/2005/8/layout/pyramid2"/>
    <dgm:cxn modelId="{4EEECD77-B14F-48C6-A9FD-8C778B96C272}" srcId="{14FCFF1F-5102-4B43-9629-EDBA7F3504BE}" destId="{EF2B03F7-FB11-4D35-A130-3E19431F0F7A}" srcOrd="3" destOrd="0" parTransId="{69F34DF6-F878-48E6-9974-5DA26C65B8B0}" sibTransId="{4BACF40D-BCEC-4E25-B351-8BAEF773DD1C}"/>
    <dgm:cxn modelId="{CE79904A-FB2C-44BE-AA74-9280C140E23F}" type="presOf" srcId="{D860E9AB-0522-4450-87E7-71C126B2F42C}" destId="{49E68EF9-56AA-4114-BF44-F102BD4A79DB}" srcOrd="0" destOrd="0" presId="urn:microsoft.com/office/officeart/2005/8/layout/pyramid2"/>
    <dgm:cxn modelId="{68912AC8-7897-4E91-88AF-31FC287F2E3A}" type="presParOf" srcId="{B20C21B6-7B19-409F-907F-3F6442392B43}" destId="{E7D0769B-5D04-4668-8ECF-9535D149EDF8}" srcOrd="0" destOrd="0" presId="urn:microsoft.com/office/officeart/2005/8/layout/pyramid2"/>
    <dgm:cxn modelId="{3BA65DD5-8494-4C9B-9309-923213E50B9F}" type="presParOf" srcId="{B20C21B6-7B19-409F-907F-3F6442392B43}" destId="{84AD54AB-B307-4E2D-972F-EC73E39578EE}" srcOrd="1" destOrd="0" presId="urn:microsoft.com/office/officeart/2005/8/layout/pyramid2"/>
    <dgm:cxn modelId="{4010244E-C1D3-4A25-B248-75BC64E8D64F}" type="presParOf" srcId="{84AD54AB-B307-4E2D-972F-EC73E39578EE}" destId="{FBB22F8E-8F67-45F1-8E96-FCDDE2E75358}" srcOrd="0" destOrd="0" presId="urn:microsoft.com/office/officeart/2005/8/layout/pyramid2"/>
    <dgm:cxn modelId="{36DDCEF8-9F5D-453C-80D9-91D463F0EC0D}" type="presParOf" srcId="{84AD54AB-B307-4E2D-972F-EC73E39578EE}" destId="{D5104C9E-15D7-45A1-9DDC-B9669BB067CC}" srcOrd="1" destOrd="0" presId="urn:microsoft.com/office/officeart/2005/8/layout/pyramid2"/>
    <dgm:cxn modelId="{E357A7F0-E6EF-40ED-ADFF-A254DB13FF80}" type="presParOf" srcId="{84AD54AB-B307-4E2D-972F-EC73E39578EE}" destId="{E0B97AD7-039B-42C2-B982-34A72865564E}" srcOrd="2" destOrd="0" presId="urn:microsoft.com/office/officeart/2005/8/layout/pyramid2"/>
    <dgm:cxn modelId="{D0D4E866-83D3-41C7-A0BC-14B90B6EB34F}" type="presParOf" srcId="{84AD54AB-B307-4E2D-972F-EC73E39578EE}" destId="{15B8D78B-9683-45D0-AAB1-7BA07EAAA696}" srcOrd="3" destOrd="0" presId="urn:microsoft.com/office/officeart/2005/8/layout/pyramid2"/>
    <dgm:cxn modelId="{03987EC3-D96F-40F7-9086-C356B2B4A505}" type="presParOf" srcId="{84AD54AB-B307-4E2D-972F-EC73E39578EE}" destId="{49E68EF9-56AA-4114-BF44-F102BD4A79DB}" srcOrd="4" destOrd="0" presId="urn:microsoft.com/office/officeart/2005/8/layout/pyramid2"/>
    <dgm:cxn modelId="{CBAC3DF5-AC09-4164-9CE0-A52978B6984D}" type="presParOf" srcId="{84AD54AB-B307-4E2D-972F-EC73E39578EE}" destId="{91FBA2BA-312B-45E6-A1A2-D91021D20976}" srcOrd="5" destOrd="0" presId="urn:microsoft.com/office/officeart/2005/8/layout/pyramid2"/>
    <dgm:cxn modelId="{F0F460ED-45F2-4199-B47C-A1EC136D5433}" type="presParOf" srcId="{84AD54AB-B307-4E2D-972F-EC73E39578EE}" destId="{0714633B-8306-46A0-AF16-3969B21DC043}" srcOrd="6" destOrd="0" presId="urn:microsoft.com/office/officeart/2005/8/layout/pyramid2"/>
    <dgm:cxn modelId="{0B2381A1-2130-4D3D-B589-8EAB60073CAB}" type="presParOf" srcId="{84AD54AB-B307-4E2D-972F-EC73E39578EE}" destId="{319A4DA3-5BBD-43DE-94F8-3E5A3BFEBA5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FCFF1F-5102-4B43-9629-EDBA7F3504B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F011DF27-0B53-44AB-8DFF-D704935B48CF}">
      <dgm:prSet phldrT="[Текст]" custT="1"/>
      <dgm:spPr>
        <a:solidFill>
          <a:srgbClr val="410058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наличие презентации, доклада, анализа работы;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C44271-6945-4BCE-A4B8-7CADD38B1925}" type="parTrans" cxnId="{1D305C4A-0554-4820-9C6B-CF3F66AE2B21}">
      <dgm:prSet/>
      <dgm:spPr/>
      <dgm:t>
        <a:bodyPr/>
        <a:lstStyle/>
        <a:p>
          <a:endParaRPr lang="ru-RU"/>
        </a:p>
      </dgm:t>
    </dgm:pt>
    <dgm:pt modelId="{7678D366-D09C-41DC-94B7-EA26297377C9}" type="sibTrans" cxnId="{1D305C4A-0554-4820-9C6B-CF3F66AE2B21}">
      <dgm:prSet/>
      <dgm:spPr/>
      <dgm:t>
        <a:bodyPr/>
        <a:lstStyle/>
        <a:p>
          <a:endParaRPr lang="ru-RU"/>
        </a:p>
      </dgm:t>
    </dgm:pt>
    <dgm:pt modelId="{1BE81F76-E603-46DE-938A-658D13CA8B0F}">
      <dgm:prSet phldrT="[Текст]" custT="1"/>
      <dgm:spPr>
        <a:solidFill>
          <a:srgbClr val="7900A4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наличие доклада, анализа работы;</a:t>
          </a:r>
          <a:r>
            <a:rPr lang="en-US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0FAFBA-A9CE-426A-AC8B-56A2250D145E}" type="parTrans" cxnId="{E9F96898-730C-43D8-A35A-A87B30AFD9FE}">
      <dgm:prSet/>
      <dgm:spPr/>
      <dgm:t>
        <a:bodyPr/>
        <a:lstStyle/>
        <a:p>
          <a:endParaRPr lang="ru-RU"/>
        </a:p>
      </dgm:t>
    </dgm:pt>
    <dgm:pt modelId="{28A52A74-BDDB-4D64-92D9-E324CDE8775E}" type="sibTrans" cxnId="{E9F96898-730C-43D8-A35A-A87B30AFD9FE}">
      <dgm:prSet/>
      <dgm:spPr/>
      <dgm:t>
        <a:bodyPr/>
        <a:lstStyle/>
        <a:p>
          <a:endParaRPr lang="ru-RU"/>
        </a:p>
      </dgm:t>
    </dgm:pt>
    <dgm:pt modelId="{D860E9AB-0522-4450-87E7-71C126B2F42C}">
      <dgm:prSet phldrT="[Текст]" custT="1"/>
      <dgm:spPr>
        <a:solidFill>
          <a:srgbClr val="C625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наличие доклада, презентации;  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101D68-D928-4A07-BE5A-7B60B2E4A78E}" type="parTrans" cxnId="{10CA3BF2-CBE1-4880-9A87-9C0D980D7EFE}">
      <dgm:prSet/>
      <dgm:spPr/>
      <dgm:t>
        <a:bodyPr/>
        <a:lstStyle/>
        <a:p>
          <a:endParaRPr lang="ru-RU"/>
        </a:p>
      </dgm:t>
    </dgm:pt>
    <dgm:pt modelId="{D362494E-A6EF-4E6A-A95A-3D4CB6698205}" type="sibTrans" cxnId="{10CA3BF2-CBE1-4880-9A87-9C0D980D7EFE}">
      <dgm:prSet/>
      <dgm:spPr/>
      <dgm:t>
        <a:bodyPr/>
        <a:lstStyle/>
        <a:p>
          <a:endParaRPr lang="ru-RU"/>
        </a:p>
      </dgm:t>
    </dgm:pt>
    <dgm:pt modelId="{EF2B03F7-FB11-4D35-A130-3E19431F0F7A}">
      <dgm:prSet phldrT="[Текст]" custT="1"/>
      <dgm:spPr>
        <a:solidFill>
          <a:srgbClr val="DD7DFF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наличие презентации.</a:t>
          </a:r>
          <a:endParaRPr lang="ru-RU" sz="2400" b="1" i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F34DF6-F878-48E6-9974-5DA26C65B8B0}" type="parTrans" cxnId="{4EEECD77-B14F-48C6-A9FD-8C778B96C272}">
      <dgm:prSet/>
      <dgm:spPr/>
      <dgm:t>
        <a:bodyPr/>
        <a:lstStyle/>
        <a:p>
          <a:endParaRPr lang="ru-RU"/>
        </a:p>
      </dgm:t>
    </dgm:pt>
    <dgm:pt modelId="{4BACF40D-BCEC-4E25-B351-8BAEF773DD1C}" type="sibTrans" cxnId="{4EEECD77-B14F-48C6-A9FD-8C778B96C272}">
      <dgm:prSet/>
      <dgm:spPr/>
      <dgm:t>
        <a:bodyPr/>
        <a:lstStyle/>
        <a:p>
          <a:endParaRPr lang="ru-RU"/>
        </a:p>
      </dgm:t>
    </dgm:pt>
    <dgm:pt modelId="{B20C21B6-7B19-409F-907F-3F6442392B43}" type="pres">
      <dgm:prSet presAssocID="{14FCFF1F-5102-4B43-9629-EDBA7F3504BE}" presName="compositeShape" presStyleCnt="0">
        <dgm:presLayoutVars>
          <dgm:dir/>
          <dgm:resizeHandles/>
        </dgm:presLayoutVars>
      </dgm:prSet>
      <dgm:spPr/>
    </dgm:pt>
    <dgm:pt modelId="{E7D0769B-5D04-4668-8ECF-9535D149EDF8}" type="pres">
      <dgm:prSet presAssocID="{14FCFF1F-5102-4B43-9629-EDBA7F3504BE}" presName="pyramid" presStyleLbl="node1" presStyleIdx="0" presStyleCnt="1" custAng="0" custLinFactNeighborX="-49358" custLinFactNeighborY="509"/>
      <dgm:spPr>
        <a:solidFill>
          <a:srgbClr val="F4D5FF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4AD54AB-B307-4E2D-972F-EC73E39578EE}" type="pres">
      <dgm:prSet presAssocID="{14FCFF1F-5102-4B43-9629-EDBA7F3504BE}" presName="theList" presStyleCnt="0"/>
      <dgm:spPr/>
    </dgm:pt>
    <dgm:pt modelId="{FBB22F8E-8F67-45F1-8E96-FCDDE2E75358}" type="pres">
      <dgm:prSet presAssocID="{F011DF27-0B53-44AB-8DFF-D704935B48CF}" presName="aNode" presStyleLbl="fgAcc1" presStyleIdx="0" presStyleCnt="4" custScaleX="258036" custScaleY="59024" custLinFactNeighborX="2936" custLinFactNeighborY="17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104C9E-15D7-45A1-9DDC-B9669BB067CC}" type="pres">
      <dgm:prSet presAssocID="{F011DF27-0B53-44AB-8DFF-D704935B48CF}" presName="aSpace" presStyleCnt="0"/>
      <dgm:spPr/>
    </dgm:pt>
    <dgm:pt modelId="{E0B97AD7-039B-42C2-B982-34A72865564E}" type="pres">
      <dgm:prSet presAssocID="{1BE81F76-E603-46DE-938A-658D13CA8B0F}" presName="aNode" presStyleLbl="fgAcc1" presStyleIdx="1" presStyleCnt="4" custScaleX="295240" custScaleY="68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B8D78B-9683-45D0-AAB1-7BA07EAAA696}" type="pres">
      <dgm:prSet presAssocID="{1BE81F76-E603-46DE-938A-658D13CA8B0F}" presName="aSpace" presStyleCnt="0"/>
      <dgm:spPr/>
    </dgm:pt>
    <dgm:pt modelId="{49E68EF9-56AA-4114-BF44-F102BD4A79DB}" type="pres">
      <dgm:prSet presAssocID="{D860E9AB-0522-4450-87E7-71C126B2F42C}" presName="aNode" presStyleLbl="fgAcc1" presStyleIdx="2" presStyleCnt="4" custScaleX="320145" custScaleY="69206" custLinFactNeighborY="-32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BA2BA-312B-45E6-A1A2-D91021D20976}" type="pres">
      <dgm:prSet presAssocID="{D860E9AB-0522-4450-87E7-71C126B2F42C}" presName="aSpace" presStyleCnt="0"/>
      <dgm:spPr/>
    </dgm:pt>
    <dgm:pt modelId="{0714633B-8306-46A0-AF16-3969B21DC043}" type="pres">
      <dgm:prSet presAssocID="{EF2B03F7-FB11-4D35-A130-3E19431F0F7A}" presName="aNode" presStyleLbl="fgAcc1" presStyleIdx="3" presStyleCnt="4" custScaleX="350047" custScaleY="67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9A4DA3-5BBD-43DE-94F8-3E5A3BFEBA57}" type="pres">
      <dgm:prSet presAssocID="{EF2B03F7-FB11-4D35-A130-3E19431F0F7A}" presName="aSpace" presStyleCnt="0"/>
      <dgm:spPr/>
    </dgm:pt>
  </dgm:ptLst>
  <dgm:cxnLst>
    <dgm:cxn modelId="{BC47B625-5808-439B-99AD-5108603A539D}" type="presOf" srcId="{F011DF27-0B53-44AB-8DFF-D704935B48CF}" destId="{FBB22F8E-8F67-45F1-8E96-FCDDE2E75358}" srcOrd="0" destOrd="0" presId="urn:microsoft.com/office/officeart/2005/8/layout/pyramid2"/>
    <dgm:cxn modelId="{CA5436C9-482B-41B1-8DAB-86BB70F336A9}" type="presOf" srcId="{EF2B03F7-FB11-4D35-A130-3E19431F0F7A}" destId="{0714633B-8306-46A0-AF16-3969B21DC043}" srcOrd="0" destOrd="0" presId="urn:microsoft.com/office/officeart/2005/8/layout/pyramid2"/>
    <dgm:cxn modelId="{1D305C4A-0554-4820-9C6B-CF3F66AE2B21}" srcId="{14FCFF1F-5102-4B43-9629-EDBA7F3504BE}" destId="{F011DF27-0B53-44AB-8DFF-D704935B48CF}" srcOrd="0" destOrd="0" parTransId="{94C44271-6945-4BCE-A4B8-7CADD38B1925}" sibTransId="{7678D366-D09C-41DC-94B7-EA26297377C9}"/>
    <dgm:cxn modelId="{E9F96898-730C-43D8-A35A-A87B30AFD9FE}" srcId="{14FCFF1F-5102-4B43-9629-EDBA7F3504BE}" destId="{1BE81F76-E603-46DE-938A-658D13CA8B0F}" srcOrd="1" destOrd="0" parTransId="{5D0FAFBA-A9CE-426A-AC8B-56A2250D145E}" sibTransId="{28A52A74-BDDB-4D64-92D9-E324CDE8775E}"/>
    <dgm:cxn modelId="{287A00CC-7F61-43B7-B28E-3F743CBC1CB5}" type="presOf" srcId="{1BE81F76-E603-46DE-938A-658D13CA8B0F}" destId="{E0B97AD7-039B-42C2-B982-34A72865564E}" srcOrd="0" destOrd="0" presId="urn:microsoft.com/office/officeart/2005/8/layout/pyramid2"/>
    <dgm:cxn modelId="{10CA3BF2-CBE1-4880-9A87-9C0D980D7EFE}" srcId="{14FCFF1F-5102-4B43-9629-EDBA7F3504BE}" destId="{D860E9AB-0522-4450-87E7-71C126B2F42C}" srcOrd="2" destOrd="0" parTransId="{CF101D68-D928-4A07-BE5A-7B60B2E4A78E}" sibTransId="{D362494E-A6EF-4E6A-A95A-3D4CB6698205}"/>
    <dgm:cxn modelId="{5C82ADA9-5ED6-456F-9D8F-E6DE7C7CFED9}" type="presOf" srcId="{14FCFF1F-5102-4B43-9629-EDBA7F3504BE}" destId="{B20C21B6-7B19-409F-907F-3F6442392B43}" srcOrd="0" destOrd="0" presId="urn:microsoft.com/office/officeart/2005/8/layout/pyramid2"/>
    <dgm:cxn modelId="{4EEECD77-B14F-48C6-A9FD-8C778B96C272}" srcId="{14FCFF1F-5102-4B43-9629-EDBA7F3504BE}" destId="{EF2B03F7-FB11-4D35-A130-3E19431F0F7A}" srcOrd="3" destOrd="0" parTransId="{69F34DF6-F878-48E6-9974-5DA26C65B8B0}" sibTransId="{4BACF40D-BCEC-4E25-B351-8BAEF773DD1C}"/>
    <dgm:cxn modelId="{CE79904A-FB2C-44BE-AA74-9280C140E23F}" type="presOf" srcId="{D860E9AB-0522-4450-87E7-71C126B2F42C}" destId="{49E68EF9-56AA-4114-BF44-F102BD4A79DB}" srcOrd="0" destOrd="0" presId="urn:microsoft.com/office/officeart/2005/8/layout/pyramid2"/>
    <dgm:cxn modelId="{68912AC8-7897-4E91-88AF-31FC287F2E3A}" type="presParOf" srcId="{B20C21B6-7B19-409F-907F-3F6442392B43}" destId="{E7D0769B-5D04-4668-8ECF-9535D149EDF8}" srcOrd="0" destOrd="0" presId="urn:microsoft.com/office/officeart/2005/8/layout/pyramid2"/>
    <dgm:cxn modelId="{3BA65DD5-8494-4C9B-9309-923213E50B9F}" type="presParOf" srcId="{B20C21B6-7B19-409F-907F-3F6442392B43}" destId="{84AD54AB-B307-4E2D-972F-EC73E39578EE}" srcOrd="1" destOrd="0" presId="urn:microsoft.com/office/officeart/2005/8/layout/pyramid2"/>
    <dgm:cxn modelId="{4010244E-C1D3-4A25-B248-75BC64E8D64F}" type="presParOf" srcId="{84AD54AB-B307-4E2D-972F-EC73E39578EE}" destId="{FBB22F8E-8F67-45F1-8E96-FCDDE2E75358}" srcOrd="0" destOrd="0" presId="urn:microsoft.com/office/officeart/2005/8/layout/pyramid2"/>
    <dgm:cxn modelId="{36DDCEF8-9F5D-453C-80D9-91D463F0EC0D}" type="presParOf" srcId="{84AD54AB-B307-4E2D-972F-EC73E39578EE}" destId="{D5104C9E-15D7-45A1-9DDC-B9669BB067CC}" srcOrd="1" destOrd="0" presId="urn:microsoft.com/office/officeart/2005/8/layout/pyramid2"/>
    <dgm:cxn modelId="{E357A7F0-E6EF-40ED-ADFF-A254DB13FF80}" type="presParOf" srcId="{84AD54AB-B307-4E2D-972F-EC73E39578EE}" destId="{E0B97AD7-039B-42C2-B982-34A72865564E}" srcOrd="2" destOrd="0" presId="urn:microsoft.com/office/officeart/2005/8/layout/pyramid2"/>
    <dgm:cxn modelId="{D0D4E866-83D3-41C7-A0BC-14B90B6EB34F}" type="presParOf" srcId="{84AD54AB-B307-4E2D-972F-EC73E39578EE}" destId="{15B8D78B-9683-45D0-AAB1-7BA07EAAA696}" srcOrd="3" destOrd="0" presId="urn:microsoft.com/office/officeart/2005/8/layout/pyramid2"/>
    <dgm:cxn modelId="{03987EC3-D96F-40F7-9086-C356B2B4A505}" type="presParOf" srcId="{84AD54AB-B307-4E2D-972F-EC73E39578EE}" destId="{49E68EF9-56AA-4114-BF44-F102BD4A79DB}" srcOrd="4" destOrd="0" presId="urn:microsoft.com/office/officeart/2005/8/layout/pyramid2"/>
    <dgm:cxn modelId="{CBAC3DF5-AC09-4164-9CE0-A52978B6984D}" type="presParOf" srcId="{84AD54AB-B307-4E2D-972F-EC73E39578EE}" destId="{91FBA2BA-312B-45E6-A1A2-D91021D20976}" srcOrd="5" destOrd="0" presId="urn:microsoft.com/office/officeart/2005/8/layout/pyramid2"/>
    <dgm:cxn modelId="{F0F460ED-45F2-4199-B47C-A1EC136D5433}" type="presParOf" srcId="{84AD54AB-B307-4E2D-972F-EC73E39578EE}" destId="{0714633B-8306-46A0-AF16-3969B21DC043}" srcOrd="6" destOrd="0" presId="urn:microsoft.com/office/officeart/2005/8/layout/pyramid2"/>
    <dgm:cxn modelId="{0B2381A1-2130-4D3D-B589-8EAB60073CAB}" type="presParOf" srcId="{84AD54AB-B307-4E2D-972F-EC73E39578EE}" destId="{319A4DA3-5BBD-43DE-94F8-3E5A3BFEBA57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0769B-5D04-4668-8ECF-9535D149EDF8}">
      <dsp:nvSpPr>
        <dsp:cNvPr id="0" name=""/>
        <dsp:cNvSpPr/>
      </dsp:nvSpPr>
      <dsp:spPr>
        <a:xfrm>
          <a:off x="0" y="0"/>
          <a:ext cx="5098981" cy="5098981"/>
        </a:xfrm>
        <a:prstGeom prst="triangle">
          <a:avLst/>
        </a:prstGeom>
        <a:solidFill>
          <a:srgbClr val="F4D5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B97AD7-039B-42C2-B982-34A72865564E}">
      <dsp:nvSpPr>
        <dsp:cNvPr id="0" name=""/>
        <dsp:cNvSpPr/>
      </dsp:nvSpPr>
      <dsp:spPr>
        <a:xfrm>
          <a:off x="2633486" y="513366"/>
          <a:ext cx="5726678" cy="683401"/>
        </a:xfrm>
        <a:prstGeom prst="roundRect">
          <a:avLst/>
        </a:prstGeom>
        <a:solidFill>
          <a:srgbClr val="271137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прогнозировать, проектировать, моделировать; </a:t>
          </a:r>
          <a:endParaRPr lang="ru-RU" sz="2000" b="0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666847" y="546727"/>
        <a:ext cx="5659956" cy="616679"/>
      </dsp:txXfrm>
    </dsp:sp>
    <dsp:sp modelId="{F61DFB8F-05BC-4E58-9043-2729BC63BB16}">
      <dsp:nvSpPr>
        <dsp:cNvPr id="0" name=""/>
        <dsp:cNvSpPr/>
      </dsp:nvSpPr>
      <dsp:spPr>
        <a:xfrm>
          <a:off x="1719077" y="1240544"/>
          <a:ext cx="7555496" cy="695266"/>
        </a:xfrm>
        <a:prstGeom prst="roundRect">
          <a:avLst/>
        </a:prstGeom>
        <a:solidFill>
          <a:srgbClr val="38004C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готовность использовать индивидуальные креативные способности для оригинального решения исследовательских задач;</a:t>
          </a:r>
          <a:endParaRPr lang="ru-RU" sz="2000" b="0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53017" y="1274484"/>
        <a:ext cx="7487616" cy="627386"/>
      </dsp:txXfrm>
    </dsp:sp>
    <dsp:sp modelId="{126D3DE1-21AD-48AF-B760-DF729EEFE1E1}">
      <dsp:nvSpPr>
        <dsp:cNvPr id="0" name=""/>
        <dsp:cNvSpPr/>
      </dsp:nvSpPr>
      <dsp:spPr>
        <a:xfrm>
          <a:off x="831580" y="1979587"/>
          <a:ext cx="9330490" cy="729149"/>
        </a:xfrm>
        <a:prstGeom prst="roundRect">
          <a:avLst/>
        </a:prstGeom>
        <a:solidFill>
          <a:srgbClr val="4D0068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оформить паспорт проекта для всех субъектов образовательного процесса ДОО в соответствии с заданной темой (на бумажном носителе);</a:t>
          </a:r>
          <a:endParaRPr lang="ru-RU" sz="2000" b="0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67174" y="2015181"/>
        <a:ext cx="9259302" cy="657961"/>
      </dsp:txXfrm>
    </dsp:sp>
    <dsp:sp modelId="{A3754827-6B73-4F18-B284-991A7BCB2A7A}">
      <dsp:nvSpPr>
        <dsp:cNvPr id="0" name=""/>
        <dsp:cNvSpPr/>
      </dsp:nvSpPr>
      <dsp:spPr>
        <a:xfrm>
          <a:off x="481951" y="2752514"/>
          <a:ext cx="10029749" cy="636749"/>
        </a:xfrm>
        <a:prstGeom prst="roundRect">
          <a:avLst/>
        </a:prstGeom>
        <a:solidFill>
          <a:srgbClr val="6C0092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-  </a:t>
          </a:r>
          <a:r>
            <a:rPr lang="ru-RU" sz="2000" b="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умения оформить презентацию в соответствии с заданной темой проекта; отвечать на вопросы по теме проекта;  </a:t>
          </a:r>
          <a:endParaRPr lang="ru-RU" sz="2000" b="0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13035" y="2783598"/>
        <a:ext cx="9967581" cy="574581"/>
      </dsp:txXfrm>
    </dsp:sp>
    <dsp:sp modelId="{FB0B1D6D-B8A1-49D9-9394-9DA6F11DFD8D}">
      <dsp:nvSpPr>
        <dsp:cNvPr id="0" name=""/>
        <dsp:cNvSpPr/>
      </dsp:nvSpPr>
      <dsp:spPr>
        <a:xfrm>
          <a:off x="-2" y="3440568"/>
          <a:ext cx="10993657" cy="1108797"/>
        </a:xfrm>
        <a:prstGeom prst="roundRect">
          <a:avLst/>
        </a:prstGeom>
        <a:solidFill>
          <a:srgbClr val="8E00C0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способность в</a:t>
          </a:r>
          <a:r>
            <a:rPr lang="ru-RU" sz="2000" b="0" i="1" kern="12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заимодействовать с родителями (законными представителями) по вопросам образования ребенка, 	непосредственного 	вовлечения их 	в образовательную деятельность, в  том 	числе посредством 	создания образовательных проектов совместно с семьей на основе выявления потребностей и поддержки образовательных инициатив семьи.</a:t>
          </a:r>
          <a:endParaRPr lang="ru-RU" sz="2000" b="0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4125" y="3494695"/>
        <a:ext cx="10885403" cy="10005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0769B-5D04-4668-8ECF-9535D149EDF8}">
      <dsp:nvSpPr>
        <dsp:cNvPr id="0" name=""/>
        <dsp:cNvSpPr/>
      </dsp:nvSpPr>
      <dsp:spPr>
        <a:xfrm>
          <a:off x="0" y="0"/>
          <a:ext cx="4196375" cy="4196375"/>
        </a:xfrm>
        <a:prstGeom prst="triangle">
          <a:avLst/>
        </a:prstGeom>
        <a:solidFill>
          <a:srgbClr val="F4D5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B22F8E-8F67-45F1-8E96-FCDDE2E75358}">
      <dsp:nvSpPr>
        <dsp:cNvPr id="0" name=""/>
        <dsp:cNvSpPr/>
      </dsp:nvSpPr>
      <dsp:spPr>
        <a:xfrm>
          <a:off x="1982045" y="443093"/>
          <a:ext cx="7038302" cy="631794"/>
        </a:xfrm>
        <a:prstGeom prst="roundRect">
          <a:avLst/>
        </a:prstGeom>
        <a:solidFill>
          <a:srgbClr val="410058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соответствует контексту проектирования;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12887" y="473935"/>
        <a:ext cx="6976618" cy="570110"/>
      </dsp:txXfrm>
    </dsp:sp>
    <dsp:sp modelId="{E0B97AD7-039B-42C2-B982-34A72865564E}">
      <dsp:nvSpPr>
        <dsp:cNvPr id="0" name=""/>
        <dsp:cNvSpPr/>
      </dsp:nvSpPr>
      <dsp:spPr>
        <a:xfrm>
          <a:off x="1394565" y="1185679"/>
          <a:ext cx="8053095" cy="730325"/>
        </a:xfrm>
        <a:prstGeom prst="roundRect">
          <a:avLst/>
        </a:prstGeom>
        <a:solidFill>
          <a:srgbClr val="7900A4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контексту проектирования (не более 2 замечаний);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30217" y="1221331"/>
        <a:ext cx="7981791" cy="659021"/>
      </dsp:txXfrm>
    </dsp:sp>
    <dsp:sp modelId="{49E68EF9-56AA-4114-BF44-F102BD4A79DB}">
      <dsp:nvSpPr>
        <dsp:cNvPr id="0" name=""/>
        <dsp:cNvSpPr/>
      </dsp:nvSpPr>
      <dsp:spPr>
        <a:xfrm>
          <a:off x="1054905" y="2049805"/>
          <a:ext cx="8732415" cy="740783"/>
        </a:xfrm>
        <a:prstGeom prst="roundRect">
          <a:avLst/>
        </a:prstGeom>
        <a:solidFill>
          <a:srgbClr val="C625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контексту проектирования (не более 4 замечаний); 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1067" y="2085967"/>
        <a:ext cx="8660091" cy="668459"/>
      </dsp:txXfrm>
    </dsp:sp>
    <dsp:sp modelId="{0714633B-8306-46A0-AF16-3969B21DC043}">
      <dsp:nvSpPr>
        <dsp:cNvPr id="0" name=""/>
        <dsp:cNvSpPr/>
      </dsp:nvSpPr>
      <dsp:spPr>
        <a:xfrm>
          <a:off x="647095" y="2924389"/>
          <a:ext cx="9548035" cy="718101"/>
        </a:xfrm>
        <a:prstGeom prst="roundRect">
          <a:avLst/>
        </a:prstGeom>
        <a:solidFill>
          <a:srgbClr val="DD7D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не соответствует контексту проектирования.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2150" y="2959444"/>
        <a:ext cx="9477925" cy="6479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0769B-5D04-4668-8ECF-9535D149EDF8}">
      <dsp:nvSpPr>
        <dsp:cNvPr id="0" name=""/>
        <dsp:cNvSpPr/>
      </dsp:nvSpPr>
      <dsp:spPr>
        <a:xfrm>
          <a:off x="0" y="0"/>
          <a:ext cx="4584525" cy="4584525"/>
        </a:xfrm>
        <a:prstGeom prst="triangle">
          <a:avLst/>
        </a:prstGeom>
        <a:solidFill>
          <a:srgbClr val="F4D5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B22F8E-8F67-45F1-8E96-FCDDE2E75358}">
      <dsp:nvSpPr>
        <dsp:cNvPr id="0" name=""/>
        <dsp:cNvSpPr/>
      </dsp:nvSpPr>
      <dsp:spPr>
        <a:xfrm>
          <a:off x="1643161" y="484078"/>
          <a:ext cx="7689321" cy="690233"/>
        </a:xfrm>
        <a:prstGeom prst="roundRect">
          <a:avLst/>
        </a:prstGeom>
        <a:solidFill>
          <a:srgbClr val="410058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соответствует культурному аналогу;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76855" y="517772"/>
        <a:ext cx="7621933" cy="622845"/>
      </dsp:txXfrm>
    </dsp:sp>
    <dsp:sp modelId="{E0B97AD7-039B-42C2-B982-34A72865564E}">
      <dsp:nvSpPr>
        <dsp:cNvPr id="0" name=""/>
        <dsp:cNvSpPr/>
      </dsp:nvSpPr>
      <dsp:spPr>
        <a:xfrm>
          <a:off x="1001341" y="1295350"/>
          <a:ext cx="8797978" cy="797878"/>
        </a:xfrm>
        <a:prstGeom prst="roundRect">
          <a:avLst/>
        </a:prstGeom>
        <a:solidFill>
          <a:srgbClr val="7900A4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культурному аналогу (не более 2 замечаний);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40290" y="1334299"/>
        <a:ext cx="8720080" cy="719980"/>
      </dsp:txXfrm>
    </dsp:sp>
    <dsp:sp modelId="{49E68EF9-56AA-4114-BF44-F102BD4A79DB}">
      <dsp:nvSpPr>
        <dsp:cNvPr id="0" name=""/>
        <dsp:cNvSpPr/>
      </dsp:nvSpPr>
      <dsp:spPr>
        <a:xfrm>
          <a:off x="630264" y="2239405"/>
          <a:ext cx="9540132" cy="809303"/>
        </a:xfrm>
        <a:prstGeom prst="roundRect">
          <a:avLst/>
        </a:prstGeom>
        <a:solidFill>
          <a:srgbClr val="C625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частично соответствует культурному аналогу (не более 4 замечаний); 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69771" y="2278912"/>
        <a:ext cx="9461118" cy="730289"/>
      </dsp:txXfrm>
    </dsp:sp>
    <dsp:sp modelId="{0714633B-8306-46A0-AF16-3969B21DC043}">
      <dsp:nvSpPr>
        <dsp:cNvPr id="0" name=""/>
        <dsp:cNvSpPr/>
      </dsp:nvSpPr>
      <dsp:spPr>
        <a:xfrm>
          <a:off x="184733" y="3194884"/>
          <a:ext cx="10431194" cy="784523"/>
        </a:xfrm>
        <a:prstGeom prst="roundRect">
          <a:avLst/>
        </a:prstGeom>
        <a:solidFill>
          <a:srgbClr val="DD7D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проект не соответствует культурному аналогу.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3030" y="3233181"/>
        <a:ext cx="10354600" cy="70792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0769B-5D04-4668-8ECF-9535D149EDF8}">
      <dsp:nvSpPr>
        <dsp:cNvPr id="0" name=""/>
        <dsp:cNvSpPr/>
      </dsp:nvSpPr>
      <dsp:spPr>
        <a:xfrm>
          <a:off x="0" y="0"/>
          <a:ext cx="4806198" cy="4806198"/>
        </a:xfrm>
        <a:prstGeom prst="triangle">
          <a:avLst/>
        </a:prstGeom>
        <a:solidFill>
          <a:srgbClr val="F4D5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B22F8E-8F67-45F1-8E96-FCDDE2E75358}">
      <dsp:nvSpPr>
        <dsp:cNvPr id="0" name=""/>
        <dsp:cNvSpPr/>
      </dsp:nvSpPr>
      <dsp:spPr>
        <a:xfrm>
          <a:off x="1503721" y="509335"/>
          <a:ext cx="8061118" cy="722901"/>
        </a:xfrm>
        <a:prstGeom prst="roundRect">
          <a:avLst/>
        </a:prstGeom>
        <a:solidFill>
          <a:srgbClr val="410058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освоены в полном объеме;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39010" y="544624"/>
        <a:ext cx="7990540" cy="652323"/>
      </dsp:txXfrm>
    </dsp:sp>
    <dsp:sp modelId="{E0B97AD7-039B-42C2-B982-34A72865564E}">
      <dsp:nvSpPr>
        <dsp:cNvPr id="0" name=""/>
        <dsp:cNvSpPr/>
      </dsp:nvSpPr>
      <dsp:spPr>
        <a:xfrm>
          <a:off x="830867" y="1359004"/>
          <a:ext cx="9223382" cy="835640"/>
        </a:xfrm>
        <a:prstGeom prst="roundRect">
          <a:avLst/>
        </a:prstGeom>
        <a:solidFill>
          <a:srgbClr val="7900A4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освоены частично (не освоена 1 процедура); 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71660" y="1399797"/>
        <a:ext cx="9141796" cy="754054"/>
      </dsp:txXfrm>
    </dsp:sp>
    <dsp:sp modelId="{49E68EF9-56AA-4114-BF44-F102BD4A79DB}">
      <dsp:nvSpPr>
        <dsp:cNvPr id="0" name=""/>
        <dsp:cNvSpPr/>
      </dsp:nvSpPr>
      <dsp:spPr>
        <a:xfrm>
          <a:off x="441848" y="2347739"/>
          <a:ext cx="10001421" cy="847606"/>
        </a:xfrm>
        <a:prstGeom prst="roundRect">
          <a:avLst/>
        </a:prstGeom>
        <a:solidFill>
          <a:srgbClr val="C625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освоены частично (не освоено 2 процедуры); 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3225" y="2389116"/>
        <a:ext cx="9918667" cy="764852"/>
      </dsp:txXfrm>
    </dsp:sp>
    <dsp:sp modelId="{0714633B-8306-46A0-AF16-3969B21DC043}">
      <dsp:nvSpPr>
        <dsp:cNvPr id="0" name=""/>
        <dsp:cNvSpPr/>
      </dsp:nvSpPr>
      <dsp:spPr>
        <a:xfrm>
          <a:off x="-25225" y="3348441"/>
          <a:ext cx="10935568" cy="821653"/>
        </a:xfrm>
        <a:prstGeom prst="roundRect">
          <a:avLst/>
        </a:prstGeom>
        <a:solidFill>
          <a:srgbClr val="DD7D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процедуры проектирования не освоены (не освоено 3 и более процедур).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85" y="3388551"/>
        <a:ext cx="10855348" cy="741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D0769B-5D04-4668-8ECF-9535D149EDF8}">
      <dsp:nvSpPr>
        <dsp:cNvPr id="0" name=""/>
        <dsp:cNvSpPr/>
      </dsp:nvSpPr>
      <dsp:spPr>
        <a:xfrm>
          <a:off x="91692" y="0"/>
          <a:ext cx="4058052" cy="4058052"/>
        </a:xfrm>
        <a:prstGeom prst="triangle">
          <a:avLst/>
        </a:prstGeom>
        <a:solidFill>
          <a:srgbClr val="F4D5FF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B22F8E-8F67-45F1-8E96-FCDDE2E75358}">
      <dsp:nvSpPr>
        <dsp:cNvPr id="0" name=""/>
        <dsp:cNvSpPr/>
      </dsp:nvSpPr>
      <dsp:spPr>
        <a:xfrm>
          <a:off x="2116851" y="428488"/>
          <a:ext cx="6806302" cy="610969"/>
        </a:xfrm>
        <a:prstGeom prst="roundRect">
          <a:avLst/>
        </a:prstGeom>
        <a:solidFill>
          <a:srgbClr val="410058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  <a:r>
            <a:rPr lang="en-US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наличие презентации, доклада, анализа работы;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146676" y="458313"/>
        <a:ext cx="6746652" cy="551319"/>
      </dsp:txXfrm>
    </dsp:sp>
    <dsp:sp modelId="{E0B97AD7-039B-42C2-B982-34A72865564E}">
      <dsp:nvSpPr>
        <dsp:cNvPr id="0" name=""/>
        <dsp:cNvSpPr/>
      </dsp:nvSpPr>
      <dsp:spPr>
        <a:xfrm>
          <a:off x="1548736" y="1146596"/>
          <a:ext cx="7787645" cy="706252"/>
        </a:xfrm>
        <a:prstGeom prst="roundRect">
          <a:avLst/>
        </a:prstGeom>
        <a:solidFill>
          <a:srgbClr val="7900A4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наличие доклада, анализа работы;</a:t>
          </a:r>
          <a:r>
            <a:rPr lang="en-US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83212" y="1181072"/>
        <a:ext cx="7718693" cy="637300"/>
      </dsp:txXfrm>
    </dsp:sp>
    <dsp:sp modelId="{49E68EF9-56AA-4114-BF44-F102BD4A79DB}">
      <dsp:nvSpPr>
        <dsp:cNvPr id="0" name=""/>
        <dsp:cNvSpPr/>
      </dsp:nvSpPr>
      <dsp:spPr>
        <a:xfrm>
          <a:off x="1220272" y="1940674"/>
          <a:ext cx="8444572" cy="716365"/>
        </a:xfrm>
        <a:prstGeom prst="roundRect">
          <a:avLst/>
        </a:prstGeom>
        <a:solidFill>
          <a:srgbClr val="C625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наличие доклада, презентации;  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55242" y="1975644"/>
        <a:ext cx="8374632" cy="646425"/>
      </dsp:txXfrm>
    </dsp:sp>
    <dsp:sp modelId="{0714633B-8306-46A0-AF16-3969B21DC043}">
      <dsp:nvSpPr>
        <dsp:cNvPr id="0" name=""/>
        <dsp:cNvSpPr/>
      </dsp:nvSpPr>
      <dsp:spPr>
        <a:xfrm>
          <a:off x="825904" y="2827993"/>
          <a:ext cx="9233308" cy="694431"/>
        </a:xfrm>
        <a:prstGeom prst="roundRect">
          <a:avLst/>
        </a:prstGeom>
        <a:solidFill>
          <a:srgbClr val="DD7DFF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- наличие презентации.</a:t>
          </a:r>
          <a:endParaRPr lang="ru-RU" sz="2400" b="1" i="1" kern="12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59803" y="2861892"/>
        <a:ext cx="9165510" cy="626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DED70-2834-48EF-917A-73EFE6517C6B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46D138-DF82-48A7-92EB-04A8A57320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116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Методические рекомендации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 по теме  «Моделирование индивидуального (группового) проекта»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составлены для студентов и преподавателей  </a:t>
            </a:r>
            <a:r>
              <a:rPr lang="ru-RU" sz="1200" b="0" i="1" dirty="0" smtClean="0">
                <a:solidFill>
                  <a:srgbClr val="000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ГПОАУ АО «АМУРСКИЙ ПЕДАГОГИЧЕСКИЙ КОЛЛЕДЖ» </a:t>
            </a:r>
            <a:r>
              <a:rPr lang="ru-RU" sz="1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целью сопровождения процесса введения и реализации требований Федеральных государственных образовательных стандартов (далее ФГОС) для среднего профессионального образования (далее СПО) и создания в образовательном учреждении учебно-методического обеспечения образовательного процесса.</a:t>
            </a:r>
            <a:endParaRPr lang="ru-RU" sz="1050" dirty="0" smtClean="0">
              <a:solidFill>
                <a:schemeClr val="tx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050" i="1" baseline="0" dirty="0" smtClean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1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методические рекомендации помогут преподавателям педагогического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Внеаудиторная работа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совокупность труда преподавателей, библиотекарей, администраторов, методистов, собственно, самих студентов. Она представляет собой систему образовательно-воспитательной деятельности наряду с производственным, теоретическим и практическим обучением.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6D138-DF82-48A7-92EB-04A8A573203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389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1. Паспорт педагогического проекта.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6D138-DF82-48A7-92EB-04A8A573203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7715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Источники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Брыксина О.Ф., Овчинникова О.А. Среда Microsoft PowerPoint как инструментальное средство педагога. http://www.sipkro.ru/pedsovet2005/IT_Prezent.htm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Галицких Е. Организация самостоятельной работы студентов / Е.Галицких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//Высшее образование в России.-2004.-№ 6.-С.160 - 163.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Гулидова Т. В. Проектная деятельность в детском саду. Организация проектирования, конспекты проектов. ФГОС ДО –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Учитель, 2019.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Колесникова И.А. Педагогическое проектирование / И.А.Колесникова, М.П. Горчакова-Сибирская. – М., 2005.</a:t>
            </a:r>
          </a:p>
          <a:p>
            <a:pPr marL="0" marR="18415" lvl="0" indent="0" algn="just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9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A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 Е. Н. Основы учебно-исследовательской деятельности: учебное пособие для среднего профессионального образования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L="0" marR="18415" lvl="0" indent="0" algn="just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9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Тишков К.Н. Роль и методы самостоятельной работы студента в современных условиях [Электронный ресурс] / К.Н. Тишков, О.С. Кошелев, И.Н. Мерзляков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Режим доступа: http://www.nntu. scinov.ru./RUS/NEWS/arhiv_n2.html</a:t>
            </a:r>
          </a:p>
          <a:p>
            <a:pPr marL="0" marR="18415" lvl="0" indent="0" algn="just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9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 А.В. Организация самостоятельной работы студентов по психолого-педагогическим дисциплинам: электронный учебник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27113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6D138-DF82-48A7-92EB-04A8A573203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600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Источники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Брыксина О.Ф., Овчинникова О.А. Среда Microsoft PowerPoint как инструментальное средство педагога. http://www.sipkro.ru/pedsovet2005/IT_Prezent.htm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Галицких Е. Организация самостоятельной работы студентов / Е.Галицких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//Высшее образование в России.-2004.-№ 6.-С.160 - 163.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Гулидова Т. В. Проектная деятельность в детском саду. Организация проектирования, конспекты проектов. ФГОС ДО –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Учитель, 2019.</a:t>
            </a:r>
          </a:p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>
                <a:tab pos="457200" algn="l"/>
              </a:tabLst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Колесникова И.А. Педагогическое проектирование / И.А.Колесникова, М.П. Горчакова-Сибирская. – М., 2005.</a:t>
            </a:r>
          </a:p>
          <a:p>
            <a:pPr marL="0" marR="18415" lvl="0" indent="0" algn="just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9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A00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 Е. Н. Основы учебно-исследовательской деятельности: учебное пособие для среднего профессионального образования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D26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L="0" marR="18415" lvl="0" indent="0" algn="just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9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Тишков К.Н. Роль и методы самостоятельной работы студента в современных условиях [Электронный ресурс] / К.Н. Тишков, О.С. Кошелев, И.Н. Мерзляков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Режим доступа: http://www.nntu. scinov.ru./RUS/NEWS/arhiv_n2.html</a:t>
            </a:r>
          </a:p>
          <a:p>
            <a:pPr marL="0" marR="18415" lvl="0" indent="0" algn="just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900"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 А.В. Организация самостоятельной работы студентов по психолого-педагогическим дисциплинам: электронный учебник </a:t>
            </a:r>
            <a:r>
              <a:rPr kumimoji="0" lang="ru-RU" sz="1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71137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27113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6D138-DF82-48A7-92EB-04A8A573203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982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11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85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236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95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532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05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082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216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544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22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37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46C9B-E748-4382-9B6C-43A08671C9A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411F9-17DB-4690-9AE9-5120F4C8B7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30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64" y="4045906"/>
            <a:ext cx="2416950" cy="2812093"/>
          </a:xfrm>
          <a:prstGeom prst="rect">
            <a:avLst/>
          </a:prstGeom>
          <a:effectLst/>
        </p:spPr>
      </p:pic>
      <p:sp>
        <p:nvSpPr>
          <p:cNvPr id="3" name="TextBox 2"/>
          <p:cNvSpPr txBox="1"/>
          <p:nvPr/>
        </p:nvSpPr>
        <p:spPr>
          <a:xfrm>
            <a:off x="1315233" y="250522"/>
            <a:ext cx="9594067" cy="1426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34164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34164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4164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34164A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4164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34164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4164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34164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4164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34164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4164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34164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34164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34164A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18180" y="382170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4063" y="1536315"/>
            <a:ext cx="11825871" cy="1727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</a:t>
            </a:r>
          </a:p>
          <a:p>
            <a:pPr lvl="0" algn="ctr"/>
            <a:r>
              <a:rPr lang="ru-RU" sz="24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учебно - методическому комплексу </a:t>
            </a:r>
            <a:r>
              <a:rPr lang="ru-RU" sz="24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ПМ</a:t>
            </a:r>
            <a:r>
              <a:rPr lang="ru-RU" sz="24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04 Взаимодействие с родителями (лицами, их заменяющими и сотрудниками </a:t>
            </a:r>
            <a:r>
              <a:rPr lang="ru-RU" sz="24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ДОО)</a:t>
            </a:r>
            <a:endParaRPr lang="ru-RU" sz="2400" b="1" i="1" dirty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4062" y="3263519"/>
            <a:ext cx="11825871" cy="1333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</a:t>
            </a:r>
            <a:r>
              <a:rPr lang="ru-RU" sz="24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«Моделирование индивидуального (</a:t>
            </a:r>
            <a:r>
              <a:rPr lang="ru-RU" sz="24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группового) проекта в процессе  взаимодействия с родителями и сотрудниками ДОО, включения студентов в профессиональную исследовательскую деятельность»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32340" y="5882563"/>
            <a:ext cx="8467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271137"/>
                </a:solidFill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2000" b="1" i="1" dirty="0" smtClean="0">
                <a:solidFill>
                  <a:srgbClr val="271137"/>
                </a:solidFill>
                <a:latin typeface="Times New Roman" pitchFamily="18" charset="0"/>
                <a:cs typeface="Times New Roman" pitchFamily="18" charset="0"/>
              </a:rPr>
              <a:t>психолого – педагогических дисциплин, высшей </a:t>
            </a:r>
            <a:r>
              <a:rPr lang="ru-RU" sz="2000" b="1" i="1" dirty="0">
                <a:solidFill>
                  <a:srgbClr val="271137"/>
                </a:solidFill>
                <a:latin typeface="Times New Roman" pitchFamily="18" charset="0"/>
                <a:cs typeface="Times New Roman" pitchFamily="18" charset="0"/>
              </a:rPr>
              <a:t>квалификационной категории: </a:t>
            </a:r>
            <a:r>
              <a:rPr lang="ru-RU" sz="2000" i="1" dirty="0" smtClean="0">
                <a:solidFill>
                  <a:srgbClr val="271137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sz="2000" i="1" dirty="0">
                <a:solidFill>
                  <a:srgbClr val="271137"/>
                </a:solidFill>
                <a:latin typeface="Times New Roman" pitchFamily="18" charset="0"/>
                <a:cs typeface="Times New Roman" pitchFamily="18" charset="0"/>
              </a:rPr>
              <a:t>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4065" y="4549313"/>
            <a:ext cx="118258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000" i="1" dirty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(на примере открытого регионального чемпионата  </a:t>
            </a:r>
            <a:endParaRPr lang="ru-RU" sz="2000" i="1" dirty="0" smtClean="0">
              <a:solidFill>
                <a:srgbClr val="000F2E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lvl="0" algn="ctr">
              <a:lnSpc>
                <a:spcPct val="115000"/>
              </a:lnSpc>
            </a:pPr>
            <a:r>
              <a:rPr lang="ru-RU" sz="20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sz="2000" i="1" dirty="0">
                <a:solidFill>
                  <a:srgbClr val="000F2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Молодые профессионалы» (WorldSkills Russia)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72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16963784"/>
              </p:ext>
            </p:extLst>
          </p:nvPr>
        </p:nvGraphicFramePr>
        <p:xfrm>
          <a:off x="958645" y="1533832"/>
          <a:ext cx="10993652" cy="50989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300" y="722011"/>
            <a:ext cx="1171367" cy="1171367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958645" y="564776"/>
            <a:ext cx="10148626" cy="1485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Предполагаемые результаты самостоятельной работы </a:t>
            </a:r>
            <a:endParaRPr lang="ru-RU" sz="2800" b="1" i="1" dirty="0" smtClean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теме: «Разработка совместного проекта </a:t>
            </a:r>
            <a:endParaRPr lang="ru-RU" sz="2800" b="1" i="1" dirty="0" smtClean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воспитателя</a:t>
            </a:r>
            <a:r>
              <a:rPr lang="ru-RU" sz="28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детей и родителей»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36873" y="166255"/>
            <a:ext cx="4530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№1. Предполагаемые </a:t>
            </a: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результаты.  </a:t>
            </a:r>
            <a:endParaRPr lang="ru-RU" b="1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87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89558" y="692726"/>
            <a:ext cx="1044044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</a:t>
            </a:r>
            <a:r>
              <a:rPr lang="ru-RU" sz="32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оценки </a:t>
            </a:r>
            <a:r>
              <a:rPr lang="ru-RU" sz="32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</a:t>
            </a:r>
            <a:endParaRPr lang="ru-RU" sz="3200" b="1" i="1" dirty="0" smtClean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32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 «Моделирование </a:t>
            </a:r>
            <a:r>
              <a:rPr lang="ru-RU" sz="32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проекта»</a:t>
            </a:r>
            <a:endParaRPr lang="ru-RU" sz="3200" b="1" i="1" dirty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666614064"/>
              </p:ext>
            </p:extLst>
          </p:nvPr>
        </p:nvGraphicFramePr>
        <p:xfrm>
          <a:off x="989556" y="2216949"/>
          <a:ext cx="10842226" cy="4196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7419" y="1856509"/>
            <a:ext cx="8494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ru-RU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Соответствие </a:t>
            </a:r>
            <a:r>
              <a:rPr lang="ru-RU" sz="2400" b="1" i="1" dirty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 контексту проектирования:</a:t>
            </a:r>
            <a:endParaRPr lang="ru-RU" sz="2400" b="1" i="1" dirty="0">
              <a:solidFill>
                <a:srgbClr val="760076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613" y="692726"/>
            <a:ext cx="1242733" cy="124273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8104909" y="207818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№2а. </a:t>
            </a:r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1400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оценки</a:t>
            </a: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0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89556" y="193964"/>
            <a:ext cx="11050044" cy="791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</a:t>
            </a:r>
            <a:r>
              <a:rPr lang="ru-RU" sz="1400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2б. </a:t>
            </a:r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оценки.  </a:t>
            </a:r>
            <a:endParaRPr lang="ru-RU" sz="1400" dirty="0">
              <a:solidFill>
                <a:prstClr val="black"/>
              </a:solidFill>
            </a:endParaRPr>
          </a:p>
          <a:p>
            <a:pPr marL="213360" marR="36195" indent="-6350" algn="r">
              <a:lnSpc>
                <a:spcPct val="105000"/>
              </a:lnSpc>
              <a:spcAft>
                <a:spcPts val="20"/>
              </a:spcAft>
            </a:pPr>
            <a:endParaRPr lang="ru-RU" sz="3200" b="1" i="1" dirty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03644727"/>
              </p:ext>
            </p:extLst>
          </p:nvPr>
        </p:nvGraphicFramePr>
        <p:xfrm>
          <a:off x="989556" y="1828800"/>
          <a:ext cx="10800662" cy="4584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7420" y="1080361"/>
            <a:ext cx="80234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</a:t>
            </a:r>
            <a:r>
              <a:rPr lang="ru-RU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Соответствие </a:t>
            </a:r>
            <a:r>
              <a:rPr lang="ru-RU" sz="2400" b="1" i="1" dirty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 культурному аналогу</a:t>
            </a:r>
            <a:r>
              <a:rPr lang="ru-RU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b="1" i="1" dirty="0">
              <a:solidFill>
                <a:srgbClr val="7600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89556" y="207818"/>
            <a:ext cx="10885118" cy="791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</a:t>
            </a:r>
            <a:r>
              <a:rPr lang="ru-RU" sz="1400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2б. </a:t>
            </a:r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оценки.  </a:t>
            </a:r>
            <a:endParaRPr lang="ru-RU" sz="1400" dirty="0">
              <a:solidFill>
                <a:prstClr val="black"/>
              </a:solidFill>
            </a:endParaRPr>
          </a:p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endParaRPr lang="ru-RU" sz="3200" b="1" i="1" dirty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49367684"/>
              </p:ext>
            </p:extLst>
          </p:nvPr>
        </p:nvGraphicFramePr>
        <p:xfrm>
          <a:off x="989556" y="1607128"/>
          <a:ext cx="10885118" cy="4806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67420" y="900546"/>
            <a:ext cx="83005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III</a:t>
            </a:r>
            <a:r>
              <a:rPr lang="ru-RU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400" b="1" i="1" dirty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освоения процедур </a:t>
            </a:r>
            <a:r>
              <a:rPr lang="ru-RU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проектирования</a:t>
            </a:r>
            <a:r>
              <a:rPr lang="ru-RU" sz="2400" b="1" i="1" dirty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400" b="1" i="1" dirty="0">
              <a:solidFill>
                <a:srgbClr val="7600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22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89556" y="207818"/>
            <a:ext cx="10885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</a:t>
            </a:r>
            <a:r>
              <a:rPr lang="ru-RU" sz="1400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 </a:t>
            </a:r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1400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2г. </a:t>
            </a:r>
            <a:r>
              <a:rPr lang="ru-RU" sz="1400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dirty="0">
              <a:solidFill>
                <a:prstClr val="black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56489429"/>
              </p:ext>
            </p:extLst>
          </p:nvPr>
        </p:nvGraphicFramePr>
        <p:xfrm>
          <a:off x="989556" y="2355273"/>
          <a:ext cx="10885118" cy="405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1770" y="789709"/>
            <a:ext cx="1092459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24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800" b="1" i="1" dirty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проекта требованиям</a:t>
            </a:r>
            <a:r>
              <a:rPr lang="ru-RU" sz="2800" b="1" i="1" dirty="0" smtClean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0" algn="ctr"/>
            <a:r>
              <a:rPr lang="ru-RU" sz="2800" b="1" i="1" dirty="0" smtClean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предъявляемым к защите </a:t>
            </a:r>
            <a:endParaRPr lang="ru-RU" sz="2800" b="1" i="1" dirty="0" smtClean="0">
              <a:solidFill>
                <a:srgbClr val="76007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800" b="1" i="1" dirty="0" smtClean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презентации, доклада, анализа работы</a:t>
            </a:r>
            <a:r>
              <a:rPr lang="ru-RU" sz="2800" b="1" i="1" dirty="0" smtClean="0">
                <a:solidFill>
                  <a:srgbClr val="76007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i="1" dirty="0" smtClean="0">
                <a:solidFill>
                  <a:srgbClr val="76007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i="1" dirty="0">
              <a:solidFill>
                <a:srgbClr val="76007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85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1" y="4572000"/>
            <a:ext cx="11679382" cy="183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Тишков 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К.Н. Роль и методы самостоятельной работы студента в современных условиях [Электронный ресурс] / К.Н. Тишков, О.С. Кошелев, И.Н. Мерзляков</a:t>
            </a:r>
            <a:r>
              <a:rPr lang="ru-RU" i="1" dirty="0">
                <a:solidFill>
                  <a:srgbClr val="27113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Режим доступа: http://www.nntu. scinov.ru./</a:t>
            </a:r>
            <a:r>
              <a:rPr lang="ru-RU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RUS/NEWS/arhiv_n2.html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Черная 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i="1" dirty="0">
                <a:solidFill>
                  <a:srgbClr val="271137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lang="ru-RU" dirty="0">
              <a:solidFill>
                <a:srgbClr val="271137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778739"/>
            <a:ext cx="11679382" cy="4102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Брыксина 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О.Ф., Овчинникова О.А. Среда Microsoft PowerPoint как инструментальное средство педагога. http://</a:t>
            </a: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www.sipkro.ru/pedsovet2005/IT_Prezent.htm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Галицких 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Организация самостоятельной работы студентов / Е.Галицких </a:t>
            </a:r>
            <a:r>
              <a:rPr lang="ru-RU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//Высшее образование в России.-2004.-№ 6.-С.160 - 163</a:t>
            </a:r>
            <a:r>
              <a:rPr lang="ru-RU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Гулидова Т. В. 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 в детском саду. Организация проектирования, конспекты проектов. ФГОС </a:t>
            </a: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– </a:t>
            </a:r>
            <a:r>
              <a:rPr lang="ru-RU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Учитель, 2019.</a:t>
            </a:r>
            <a:endParaRPr lang="ru-RU" i="1" dirty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Колесникова </a:t>
            </a:r>
            <a:r>
              <a:rPr lang="ru-RU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И.А. Педагогическое проектирование / И.А.Колесникова, М.П. Горчакова-Сибирская. – М., 2005</a:t>
            </a:r>
            <a:r>
              <a:rPr lang="ru-RU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rgbClr val="000D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 </a:t>
            </a:r>
            <a:r>
              <a:rPr lang="ru-RU" b="1" i="1" dirty="0">
                <a:solidFill>
                  <a:srgbClr val="000D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Н. Основы учебно-исследовательской деятельности: учебное пособие для среднего профессионального образования </a:t>
            </a:r>
            <a:r>
              <a:rPr lang="ru-RU" i="1" dirty="0">
                <a:solidFill>
                  <a:srgbClr val="000D26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endParaRPr lang="ru-RU" sz="2000" b="1" i="1" dirty="0">
              <a:solidFill>
                <a:srgbClr val="271137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2327" y="193964"/>
            <a:ext cx="831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33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64" y="4475018"/>
            <a:ext cx="2048136" cy="2382982"/>
          </a:xfrm>
          <a:prstGeom prst="rect">
            <a:avLst/>
          </a:prstGeom>
          <a:effectLst/>
        </p:spPr>
      </p:pic>
      <p:sp>
        <p:nvSpPr>
          <p:cNvPr id="5" name="TextBox 4"/>
          <p:cNvSpPr txBox="1"/>
          <p:nvPr/>
        </p:nvSpPr>
        <p:spPr>
          <a:xfrm>
            <a:off x="1519311" y="520505"/>
            <a:ext cx="8693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3800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презентация?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6437" y="1189685"/>
            <a:ext cx="11366695" cy="20137"/>
          </a:xfrm>
          <a:prstGeom prst="line">
            <a:avLst/>
          </a:prstGeom>
          <a:ln>
            <a:solidFill>
              <a:srgbClr val="38004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15926" y="1364566"/>
            <a:ext cx="1070551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>
                <a:solidFill>
                  <a:srgbClr val="4D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Зайди 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/>
            <a:endParaRPr lang="ru-RU" sz="2000" i="1" dirty="0">
              <a:solidFill>
                <a:srgbClr val="4D00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4D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4D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 | сайт преподавателя...</a:t>
            </a:r>
            <a:r>
              <a:rPr lang="ru-RU" sz="2000" i="1" dirty="0">
                <a:solidFill>
                  <a:srgbClr val="4D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</a:t>
            </a:r>
            <a:r>
              <a:rPr lang="en-US" sz="2000" i="1" dirty="0">
                <a:solidFill>
                  <a:srgbClr val="4D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nsportal.ru›golskaya-oksana </a:t>
            </a:r>
            <a:endParaRPr lang="ru-RU" sz="2000" i="1" dirty="0">
              <a:solidFill>
                <a:srgbClr val="4D00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4D00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4D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рада, если информация, размещённая на моём сайте, поможет Вам в работе и учёбе.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98080" y="6035040"/>
            <a:ext cx="4375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38004C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i="1" dirty="0">
                <a:solidFill>
                  <a:srgbClr val="4D0068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168994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17106" y="576196"/>
            <a:ext cx="899368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Цель </a:t>
            </a:r>
            <a:r>
              <a:rPr lang="ru-RU" sz="32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</a:t>
            </a:r>
            <a:r>
              <a:rPr lang="ru-RU" sz="3200" b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i="1" dirty="0">
              <a:solidFill>
                <a:srgbClr val="271137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9348" y="4233797"/>
            <a:ext cx="646343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Проект</a:t>
            </a:r>
            <a:r>
              <a:rPr lang="ru-RU" sz="3200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«ограниченное во времени целенаправленное изменение отдельной системы с установленными требованиями к качеству результатов, возможными рамками расхода средств и ресурсов и специфической организацией</a:t>
            </a:r>
            <a:endParaRPr lang="ru-RU" sz="2400" i="1" dirty="0">
              <a:solidFill>
                <a:srgbClr val="271137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763" y="1580922"/>
            <a:ext cx="4180464" cy="444409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Box 5"/>
          <p:cNvSpPr txBox="1"/>
          <p:nvPr/>
        </p:nvSpPr>
        <p:spPr>
          <a:xfrm>
            <a:off x="889348" y="1189973"/>
            <a:ext cx="64634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демонстрация умения планировать совместную проектную деятельность воспитателя, детей и родителей и презентовать продукт проектной деятельности на родительском собрании в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презентации;</a:t>
            </a:r>
          </a:p>
          <a:p>
            <a:pPr algn="just"/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способности прогнозировать, проектировать,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моделировать. </a:t>
            </a:r>
            <a:endParaRPr lang="ru-RU" sz="2400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4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13164" y="374073"/>
            <a:ext cx="9842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Вариант </a:t>
            </a:r>
            <a:r>
              <a:rPr lang="ru-RU" sz="32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080655"/>
            <a:ext cx="1087581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разработка </a:t>
            </a:r>
            <a:r>
              <a:rPr lang="ru-RU" sz="2800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совместного </a:t>
            </a:r>
            <a:r>
              <a:rPr lang="ru-RU" sz="2800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 воспитателя, детей и родителей, оформление презентации об этапах проекта и его результатах с применением ИКТ для выступления с сообщением о проекте на родительском собрании. </a:t>
            </a:r>
            <a:endParaRPr lang="ru-RU" sz="2800" i="1" dirty="0">
              <a:solidFill>
                <a:srgbClr val="271137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18" y="2941286"/>
            <a:ext cx="5735782" cy="3774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92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53228" y="576197"/>
            <a:ext cx="8444929" cy="69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5095" indent="444500" algn="ctr">
              <a:lnSpc>
                <a:spcPct val="161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 </a:t>
            </a:r>
            <a:r>
              <a:rPr lang="ru-RU" sz="28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должен знать и понимать: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4711" y="1590805"/>
            <a:ext cx="1097723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•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информационной, материальной, пространственной среде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дошкольной образовательной организации (ДОО); </a:t>
            </a:r>
            <a:endParaRPr lang="ru-RU" sz="2400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этапы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презентации;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разнообразие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шрифтов;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законы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композиции;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законы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цветоведения;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формы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методы и средства работы воспитателя ДОО с родителями </a:t>
            </a:r>
          </a:p>
          <a:p>
            <a:pPr algn="just"/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(законными представителями);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содержание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областей по разным возрастным группам;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возрастные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детей дошкольного возраста;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принципы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технологию планирования работы воспитателя ДОО;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методику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разработки проекта;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методов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приемов организации детей и родителей в совместной деятельности.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2827" y="376608"/>
            <a:ext cx="1537257" cy="1185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27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204581" y="187890"/>
            <a:ext cx="7741085" cy="696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25095" indent="444500" algn="ctr">
              <a:lnSpc>
                <a:spcPct val="161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 </a:t>
            </a:r>
            <a:r>
              <a:rPr lang="ru-RU" sz="2800" b="1" i="1" dirty="0">
                <a:solidFill>
                  <a:srgbClr val="27113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должен уметь: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65129" y="1227551"/>
            <a:ext cx="105970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содержание и материалы для презентации в соответствии с темой проекта и возрастными особенностями детей;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оформление слайдов в соответствии темой и возрастными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особенностями детей;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композицию слайдов, текущим и стратегическим целям, оперативным задачам;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и применять образовательные продукты, просветительские методики, развивающие программы воздействия и вовлечения большего количества людей в творческий процесс и т.д.;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проекты для всех участников образовательного процесса в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ДОО; </a:t>
            </a:r>
          </a:p>
          <a:p>
            <a:pPr marL="342900" lvl="0" indent="-342900" algn="just" fontAlgn="base"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оформлять паспорт проекта.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137" y="187890"/>
            <a:ext cx="1481451" cy="1142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77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806824" y="94128"/>
            <a:ext cx="11255188" cy="6629401"/>
          </a:xfrm>
          <a:prstGeom prst="rect">
            <a:avLst/>
          </a:prstGeom>
          <a:solidFill>
            <a:srgbClr val="F5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11382" y="268941"/>
            <a:ext cx="10487891" cy="2095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 по теме </a:t>
            </a:r>
          </a:p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400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«Разработка совместного проекта воспитателя, детей и родителей, оформление презентации об этапах проекта и его результатах с применением ИКТ для выступления с сообщением о проекте на родительском собрании»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0954" y="2539712"/>
            <a:ext cx="11041663" cy="4210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1.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ыбор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 темы проекта, его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обоснование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2. Сбор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обработка требуемой информации по литературным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источникам.</a:t>
            </a:r>
            <a:endParaRPr lang="ru-RU" sz="2400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2.Оформление паспорта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по предложенной схеме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содержания презентации в соответствии с темой проекта.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.Создание презентации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представления результатов проекта на родительском собрании. 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5.Подбор материала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задуманного.  </a:t>
            </a:r>
            <a:endParaRPr lang="ru-RU" sz="2400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6.Оформление презентации. </a:t>
            </a:r>
          </a:p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7. Представление проекта на уроке.</a:t>
            </a:r>
          </a:p>
          <a:p>
            <a:pPr algn="just"/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8.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(самооценка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 выполненной работы;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студентами </a:t>
            </a:r>
            <a:r>
              <a:rPr lang="ru-RU" sz="2400" i="1" dirty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преподавателем).</a:t>
            </a:r>
            <a:endParaRPr lang="ru-RU" sz="2400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5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884052"/>
              </p:ext>
            </p:extLst>
          </p:nvPr>
        </p:nvGraphicFramePr>
        <p:xfrm>
          <a:off x="803564" y="526476"/>
          <a:ext cx="11277600" cy="6287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800">
                  <a:extLst>
                    <a:ext uri="{9D8B030D-6E8A-4147-A177-3AD203B41FA5}">
                      <a16:colId xmlns:a16="http://schemas.microsoft.com/office/drawing/2014/main" val="2076264021"/>
                    </a:ext>
                  </a:extLst>
                </a:gridCol>
                <a:gridCol w="5638800">
                  <a:extLst>
                    <a:ext uri="{9D8B030D-6E8A-4147-A177-3AD203B41FA5}">
                      <a16:colId xmlns:a16="http://schemas.microsoft.com/office/drawing/2014/main" val="3615999695"/>
                    </a:ext>
                  </a:extLst>
                </a:gridCol>
              </a:tblGrid>
              <a:tr h="50952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Паспорт педагогического проекта</a:t>
                      </a:r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38004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054093"/>
                  </a:ext>
                </a:extLst>
              </a:tr>
              <a:tr h="509522">
                <a:tc>
                  <a:txBody>
                    <a:bodyPr/>
                    <a:lstStyle/>
                    <a:p>
                      <a:pPr algn="just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Название проекта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48741"/>
                  </a:ext>
                </a:extLst>
              </a:tr>
              <a:tr h="50952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Адресация проекта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041133"/>
                  </a:ext>
                </a:extLst>
              </a:tr>
              <a:tr h="5095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Участники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проекта</a:t>
                      </a:r>
                      <a:endParaRPr kumimoji="0" lang="ru-RU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924887"/>
                  </a:ext>
                </a:extLst>
              </a:tr>
              <a:tr h="50952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Цель проекта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446773"/>
                  </a:ext>
                </a:extLst>
              </a:tr>
              <a:tr h="509522">
                <a:tc rowSpan="3"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Задачи проекта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для детей: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6230495"/>
                  </a:ext>
                </a:extLst>
              </a:tr>
              <a:tr h="50952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для родителей: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953110"/>
                  </a:ext>
                </a:extLst>
              </a:tr>
              <a:tr h="50952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4D5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для педагогов: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831253"/>
                  </a:ext>
                </a:extLst>
              </a:tr>
              <a:tr h="50952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Сроки реализации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3267325"/>
                  </a:ext>
                </a:extLst>
              </a:tr>
              <a:tr h="50952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Вид проекта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0911953"/>
                  </a:ext>
                </a:extLst>
              </a:tr>
              <a:tr h="509522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Особенности проекта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441676"/>
                  </a:ext>
                </a:extLst>
              </a:tr>
              <a:tr h="588233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Итоги проекта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877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44145" y="110836"/>
            <a:ext cx="5237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1. Паспорт педагогического проекта</a:t>
            </a:r>
            <a:endParaRPr lang="ru-RU" sz="1400" b="1" i="1" dirty="0">
              <a:solidFill>
                <a:srgbClr val="000D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82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00954" y="2539712"/>
            <a:ext cx="110416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27113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400" i="1" dirty="0">
              <a:solidFill>
                <a:srgbClr val="27113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6909" y="540327"/>
            <a:ext cx="106957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</a:p>
          <a:p>
            <a:pPr algn="just"/>
            <a:endParaRPr lang="ru-RU" sz="2800" b="1" i="1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endParaRPr lang="ru-RU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9192823"/>
              </p:ext>
            </p:extLst>
          </p:nvPr>
        </p:nvGraphicFramePr>
        <p:xfrm>
          <a:off x="900954" y="3001376"/>
          <a:ext cx="11041665" cy="19936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80555">
                  <a:extLst>
                    <a:ext uri="{9D8B030D-6E8A-4147-A177-3AD203B41FA5}">
                      <a16:colId xmlns:a16="http://schemas.microsoft.com/office/drawing/2014/main" val="2366411839"/>
                    </a:ext>
                  </a:extLst>
                </a:gridCol>
                <a:gridCol w="3680555">
                  <a:extLst>
                    <a:ext uri="{9D8B030D-6E8A-4147-A177-3AD203B41FA5}">
                      <a16:colId xmlns:a16="http://schemas.microsoft.com/office/drawing/2014/main" val="1289166352"/>
                    </a:ext>
                  </a:extLst>
                </a:gridCol>
                <a:gridCol w="3680555">
                  <a:extLst>
                    <a:ext uri="{9D8B030D-6E8A-4147-A177-3AD203B41FA5}">
                      <a16:colId xmlns:a16="http://schemas.microsoft.com/office/drawing/2014/main" val="3028352533"/>
                    </a:ext>
                  </a:extLst>
                </a:gridCol>
              </a:tblGrid>
              <a:tr h="834583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детей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3800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родителей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38004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 педагогов</a:t>
                      </a:r>
                      <a:endParaRPr lang="ru-RU" sz="24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38004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635693"/>
                  </a:ext>
                </a:extLst>
              </a:tr>
              <a:tr h="5795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759925"/>
                  </a:ext>
                </a:extLst>
              </a:tr>
              <a:tr h="57951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AEB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4571313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88473" y="4994984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  <a:endParaRPr lang="ru-RU" sz="28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54982" y="138545"/>
            <a:ext cx="4987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 smtClean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таблицы </a:t>
            </a:r>
            <a:r>
              <a:rPr lang="ru-RU" sz="1400" b="1" i="1" dirty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1. Паспорт педагогического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0589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84300" y="3314700"/>
            <a:ext cx="562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</a:t>
            </a:r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преподавателя: </a:t>
            </a:r>
            <a:endParaRPr lang="ru-RU" sz="2800" i="1" dirty="0">
              <a:solidFill>
                <a:srgbClr val="00006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0655" y="3848100"/>
            <a:ext cx="9815945" cy="2638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помочь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выборе темы;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рекомендовать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литературу;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предоставить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(рекомендации) по оформлению работы;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определить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 и сроки выполнения работы;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консультировать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затруднениях;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оценить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работу студента в контексте практического занятия. </a:t>
            </a:r>
            <a:endParaRPr lang="ru-RU" sz="2400" i="1" dirty="0">
              <a:solidFill>
                <a:srgbClr val="00006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1700" y="342900"/>
            <a:ext cx="10872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времени на </a:t>
            </a:r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моделирование проекта для </a:t>
            </a:r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</a:t>
            </a:r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дошкольной образовательной организации (ДОО)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объёма информации, её сложности и определяются преподава­</a:t>
            </a:r>
            <a:r>
              <a:rPr lang="ru-RU" sz="2400" i="1" spc="-5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телем.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688932" cy="6858000"/>
          </a:xfrm>
          <a:prstGeom prst="rect">
            <a:avLst/>
          </a:prstGeom>
          <a:solidFill>
            <a:srgbClr val="4D006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7758" y="1598626"/>
            <a:ext cx="1977684" cy="19776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4400" y="1800665"/>
            <a:ext cx="86375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spc="-5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время на подготовку </a:t>
            </a:r>
            <a:r>
              <a:rPr lang="ru-RU" sz="2800" b="1" i="1" spc="-5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 </a:t>
            </a:r>
            <a:r>
              <a:rPr lang="ru-RU" sz="28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трёх до пяти часов.</a:t>
            </a:r>
            <a:endParaRPr lang="ru-RU" sz="2400" i="1" dirty="0">
              <a:solidFill>
                <a:srgbClr val="000064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7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1356</Words>
  <Application>Microsoft Office PowerPoint</Application>
  <PresentationFormat>Широкоэкранный</PresentationFormat>
  <Paragraphs>165</Paragraphs>
  <Slides>16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внеаудиторной работы студентов .</dc:title>
  <dc:subject>«Разработка индивидуального (группового) проекта» (на примере открытого регионального чемпионата  «Молодые профессионалы» (WorldSkills Russia).</dc:subject>
  <dc:creator>преподаватель высшей квалификационной категории Гольская Оксана Геннадьевна.</dc:creator>
  <cp:lastModifiedBy>Admin</cp:lastModifiedBy>
  <cp:revision>99</cp:revision>
  <dcterms:created xsi:type="dcterms:W3CDTF">2019-12-03T01:38:17Z</dcterms:created>
  <dcterms:modified xsi:type="dcterms:W3CDTF">2020-04-05T05:12:25Z</dcterms:modified>
</cp:coreProperties>
</file>