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1D3-0F30-40B9-82E0-B534AF79264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06A7-2D1B-47E4-AB0F-F0CFD04F90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1D3-0F30-40B9-82E0-B534AF79264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06A7-2D1B-47E4-AB0F-F0CFD04F90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1D3-0F30-40B9-82E0-B534AF79264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06A7-2D1B-47E4-AB0F-F0CFD04F904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1D3-0F30-40B9-82E0-B534AF79264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06A7-2D1B-47E4-AB0F-F0CFD04F904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1D3-0F30-40B9-82E0-B534AF79264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06A7-2D1B-47E4-AB0F-F0CFD04F90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1D3-0F30-40B9-82E0-B534AF79264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06A7-2D1B-47E4-AB0F-F0CFD04F904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1D3-0F30-40B9-82E0-B534AF79264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06A7-2D1B-47E4-AB0F-F0CFD04F90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1D3-0F30-40B9-82E0-B534AF79264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06A7-2D1B-47E4-AB0F-F0CFD04F90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1D3-0F30-40B9-82E0-B534AF79264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06A7-2D1B-47E4-AB0F-F0CFD04F90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1D3-0F30-40B9-82E0-B534AF79264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06A7-2D1B-47E4-AB0F-F0CFD04F904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1D3-0F30-40B9-82E0-B534AF79264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06A7-2D1B-47E4-AB0F-F0CFD04F904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3EA71D3-0F30-40B9-82E0-B534AF79264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AB206A7-2D1B-47E4-AB0F-F0CFD04F904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buryatskie_pesni_Battuvshin%20(qmusic.me)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532" y="3505271"/>
            <a:ext cx="7020820" cy="73429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Певцы родной земли</a:t>
            </a:r>
            <a:br>
              <a:rPr lang="ru-RU" dirty="0" smtClean="0"/>
            </a:br>
            <a:r>
              <a:rPr lang="ru-RU" dirty="0" smtClean="0"/>
              <a:t>        </a:t>
            </a:r>
            <a:r>
              <a:rPr lang="ru-RU" sz="3600" dirty="0" smtClean="0"/>
              <a:t>(</a:t>
            </a:r>
            <a:r>
              <a:rPr lang="ru-RU" sz="3600" dirty="0"/>
              <a:t>п</a:t>
            </a:r>
            <a:r>
              <a:rPr lang="ru-RU" sz="3600" dirty="0" smtClean="0"/>
              <a:t>оэты моего села)</a:t>
            </a:r>
            <a:endParaRPr lang="ru-RU" sz="3600" dirty="0"/>
          </a:p>
        </p:txBody>
      </p:sp>
      <p:pic>
        <p:nvPicPr>
          <p:cNvPr id="4" name="buryatskie_pesni_Battuvshin (q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869956" y="6553200"/>
            <a:ext cx="274045" cy="3048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619672" y="45536"/>
            <a:ext cx="5256584" cy="719168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/>
              <a:t>МАОУ «</a:t>
            </a:r>
            <a:r>
              <a:rPr lang="ru-RU" sz="3200" dirty="0" err="1" smtClean="0"/>
              <a:t>Цакирская</a:t>
            </a:r>
            <a:r>
              <a:rPr lang="ru-RU" sz="3200" dirty="0" smtClean="0"/>
              <a:t> СОШ»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40427" y="1484850"/>
            <a:ext cx="7666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 Республиканская </a:t>
            </a:r>
            <a:r>
              <a:rPr lang="ru-RU" dirty="0"/>
              <a:t>конференция школьных исследовательских работ</a:t>
            </a:r>
          </a:p>
          <a:p>
            <a:pPr fontAlgn="base"/>
            <a:r>
              <a:rPr lang="ru-RU" dirty="0" smtClean="0"/>
              <a:t>                                            «</a:t>
            </a:r>
            <a:r>
              <a:rPr lang="ru-RU" dirty="0"/>
              <a:t>Первые шаги в науку»</a:t>
            </a:r>
          </a:p>
        </p:txBody>
      </p:sp>
      <p:sp>
        <p:nvSpPr>
          <p:cNvPr id="6" name="Текст 13"/>
          <p:cNvSpPr txBox="1">
            <a:spLocks/>
          </p:cNvSpPr>
          <p:nvPr/>
        </p:nvSpPr>
        <p:spPr>
          <a:xfrm>
            <a:off x="5472625" y="5464656"/>
            <a:ext cx="3031331" cy="639762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ru-RU" sz="1400" dirty="0" smtClean="0"/>
              <a:t>Выполнил: Антонов Никита, 10 класс</a:t>
            </a:r>
          </a:p>
          <a:p>
            <a:pPr marL="114300" indent="0">
              <a:buNone/>
            </a:pPr>
            <a:r>
              <a:rPr lang="ru-RU" sz="1400" dirty="0" smtClean="0"/>
              <a:t>Руководитель: </a:t>
            </a:r>
            <a:r>
              <a:rPr lang="ru-RU" sz="1400" dirty="0" err="1" smtClean="0"/>
              <a:t>Дугарова</a:t>
            </a:r>
            <a:r>
              <a:rPr lang="ru-RU" sz="1400" dirty="0" smtClean="0"/>
              <a:t> Л.Н., учитель английского языка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7" name="Текст 13"/>
          <p:cNvSpPr txBox="1">
            <a:spLocks/>
          </p:cNvSpPr>
          <p:nvPr/>
        </p:nvSpPr>
        <p:spPr>
          <a:xfrm>
            <a:off x="3023755" y="6317630"/>
            <a:ext cx="2032421" cy="639762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ru-RU" sz="1400" dirty="0" smtClean="0"/>
              <a:t>                         2019г.</a:t>
            </a:r>
            <a:br>
              <a:rPr lang="ru-RU" sz="1400" dirty="0" smtClean="0"/>
            </a:br>
            <a:endParaRPr lang="ru-RU" sz="1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0720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Буянтуев</a:t>
            </a:r>
            <a:r>
              <a:rPr lang="ru-RU" dirty="0" smtClean="0"/>
              <a:t> </a:t>
            </a:r>
            <a:r>
              <a:rPr lang="ru-RU" dirty="0"/>
              <a:t>Артур Васильевич</a:t>
            </a:r>
            <a:br>
              <a:rPr lang="ru-RU" dirty="0"/>
            </a:br>
            <a:endParaRPr lang="ru-RU" dirty="0"/>
          </a:p>
        </p:txBody>
      </p:sp>
      <p:pic>
        <p:nvPicPr>
          <p:cNvPr id="9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263721"/>
            <a:ext cx="4032448" cy="5175251"/>
          </a:xfrm>
        </p:spPr>
      </p:pic>
    </p:spTree>
    <p:extLst>
      <p:ext uri="{BB962C8B-B14F-4D97-AF65-F5344CB8AC3E}">
        <p14:creationId xmlns:p14="http://schemas.microsoft.com/office/powerpoint/2010/main" val="28975820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01218"/>
            <a:ext cx="4040188" cy="659352"/>
          </a:xfrm>
        </p:spPr>
        <p:txBody>
          <a:bodyPr/>
          <a:lstStyle/>
          <a:p>
            <a:r>
              <a:rPr lang="ru-RU" dirty="0"/>
              <a:t>Первый сборник стихов.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6" y="495669"/>
            <a:ext cx="4041775" cy="65484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Статья из газеты «Знамя труда».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40768"/>
            <a:ext cx="3972204" cy="5175546"/>
          </a:xfrm>
        </p:spPr>
      </p:pic>
      <p:pic>
        <p:nvPicPr>
          <p:cNvPr id="8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340768"/>
            <a:ext cx="3600400" cy="5178832"/>
          </a:xfrm>
        </p:spPr>
      </p:pic>
    </p:spTree>
    <p:extLst>
      <p:ext uri="{BB962C8B-B14F-4D97-AF65-F5344CB8AC3E}">
        <p14:creationId xmlns:p14="http://schemas.microsoft.com/office/powerpoint/2010/main" val="30723513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39474"/>
            <a:ext cx="4176464" cy="3846513"/>
          </a:xfrm>
        </p:spPr>
      </p:pic>
      <p:sp>
        <p:nvSpPr>
          <p:cNvPr id="9" name="Заголовок 1"/>
          <p:cNvSpPr>
            <a:spLocks noGrp="1"/>
          </p:cNvSpPr>
          <p:nvPr>
            <p:ph type="body" idx="1"/>
          </p:nvPr>
        </p:nvSpPr>
        <p:spPr>
          <a:xfrm>
            <a:off x="311048" y="393384"/>
            <a:ext cx="4040188" cy="659352"/>
          </a:xfrm>
        </p:spPr>
        <p:txBody>
          <a:bodyPr>
            <a:normAutofit fontScale="90000" lnSpcReduction="20000"/>
          </a:bodyPr>
          <a:lstStyle/>
          <a:p>
            <a:r>
              <a:rPr lang="ru-RU" dirty="0" smtClean="0"/>
              <a:t>Артур-командир студенческого отряда. Сахалин</a:t>
            </a:r>
            <a:endParaRPr lang="ru-RU" dirty="0"/>
          </a:p>
        </p:txBody>
      </p:sp>
      <p:pic>
        <p:nvPicPr>
          <p:cNvPr id="13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325" y="372170"/>
            <a:ext cx="4041775" cy="3452743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759326" y="44749"/>
            <a:ext cx="4041775" cy="654843"/>
          </a:xfrm>
          <a:prstGeom prst="rect">
            <a:avLst/>
          </a:prstGeom>
        </p:spPr>
        <p:txBody>
          <a:bodyPr vert="horz" lIns="45720" tIns="0" rIns="45720" bIns="0" anchor="ctr">
            <a:normAutofit fontScale="92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400" b="1" kern="1200" cap="none" baseline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                        </a:t>
            </a:r>
          </a:p>
          <a:p>
            <a:r>
              <a:rPr lang="ru-RU" dirty="0" smtClean="0"/>
              <a:t>День здоровья.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841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062845" cy="11430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Стихотворение «24 чуда Бурятии» в газете «</a:t>
            </a:r>
            <a:r>
              <a:rPr lang="ru-RU" sz="1800" b="1" dirty="0" err="1" smtClean="0">
                <a:solidFill>
                  <a:schemeClr val="tx1"/>
                </a:solidFill>
              </a:rPr>
              <a:t>Буряад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</a:rPr>
              <a:t>Унэн</a:t>
            </a:r>
            <a:r>
              <a:rPr lang="ru-RU" sz="1800" b="1" dirty="0" smtClean="0">
                <a:solidFill>
                  <a:schemeClr val="tx1"/>
                </a:solidFill>
              </a:rPr>
              <a:t>»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29724"/>
            <a:ext cx="3888432" cy="3769573"/>
          </a:xfrm>
          <a:prstGeom prst="rect">
            <a:avLst/>
          </a:prstGeom>
          <a:scene3d>
            <a:camera prst="orthographicFront">
              <a:rot lat="0" lon="0" rev="10799999"/>
            </a:camera>
            <a:lightRig rig="threePt" dir="t"/>
          </a:scene3d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700808"/>
            <a:ext cx="2430055" cy="4475586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5389200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21108" y="236328"/>
            <a:ext cx="4040188" cy="659352"/>
          </a:xfrm>
        </p:spPr>
        <p:txBody>
          <a:bodyPr/>
          <a:lstStyle/>
          <a:p>
            <a:r>
              <a:rPr lang="ru-RU" sz="2800" b="1" dirty="0" smtClean="0"/>
              <a:t>Готовимся к НПК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836712"/>
            <a:ext cx="3996444" cy="3054503"/>
          </a:xfrm>
        </p:spPr>
      </p:pic>
      <p:sp>
        <p:nvSpPr>
          <p:cNvPr id="11" name="Заголовок 1"/>
          <p:cNvSpPr>
            <a:spLocks noGrp="1"/>
          </p:cNvSpPr>
          <p:nvPr>
            <p:ph type="body" sz="half" idx="3"/>
          </p:nvPr>
        </p:nvSpPr>
        <p:spPr>
          <a:xfrm>
            <a:off x="4465146" y="165889"/>
            <a:ext cx="4281617" cy="65484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     </a:t>
            </a:r>
            <a:r>
              <a:rPr lang="ru-RU" sz="2800" b="1" dirty="0" smtClean="0"/>
              <a:t>На каникулах в родном Цакире.</a:t>
            </a:r>
            <a:endParaRPr lang="ru-RU" sz="2800" b="1" dirty="0"/>
          </a:p>
        </p:txBody>
      </p:sp>
      <p:pic>
        <p:nvPicPr>
          <p:cNvPr id="12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836712"/>
            <a:ext cx="4032448" cy="3169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780927"/>
            <a:ext cx="2808312" cy="3768525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677525" y="4076837"/>
            <a:ext cx="3447732" cy="1709366"/>
          </a:xfrm>
        </p:spPr>
        <p:txBody>
          <a:bodyPr/>
          <a:lstStyle/>
          <a:p>
            <a:r>
              <a:rPr lang="ru-RU" dirty="0" smtClean="0"/>
              <a:t>                           Пишу стихи.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1787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071" y="4929112"/>
            <a:ext cx="1598982" cy="1598982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4898991"/>
            <a:ext cx="1648373" cy="1648373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74053"/>
            <a:ext cx="3023035" cy="366151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-524779" y="351271"/>
            <a:ext cx="7886700" cy="964911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        </a:t>
            </a:r>
            <a:r>
              <a:rPr lang="ru-RU" sz="2700" b="1" dirty="0" smtClean="0"/>
              <a:t>Я с друзьями в Южной Корее</a:t>
            </a:r>
            <a:r>
              <a:rPr lang="ru-RU" sz="2700" dirty="0" smtClean="0"/>
              <a:t>.</a:t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96691" y="44624"/>
            <a:ext cx="3990108" cy="96981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             </a:t>
            </a:r>
            <a:r>
              <a:rPr lang="ru-RU" sz="2400" b="1" dirty="0" smtClean="0"/>
              <a:t>Ах</a:t>
            </a:r>
            <a:r>
              <a:rPr lang="en-US" sz="2400" b="1" dirty="0" smtClean="0"/>
              <a:t> </a:t>
            </a:r>
            <a:r>
              <a:rPr lang="ru-RU" sz="2400" b="1" dirty="0" smtClean="0"/>
              <a:t>,</a:t>
            </a:r>
            <a:r>
              <a:rPr lang="en-US" sz="2400" b="1" dirty="0" smtClean="0"/>
              <a:t> </a:t>
            </a:r>
            <a:r>
              <a:rPr lang="ru-RU" sz="2400" b="1" dirty="0" smtClean="0"/>
              <a:t>это Черное море!</a:t>
            </a:r>
            <a:endParaRPr lang="ru-RU" sz="2400" b="1" dirty="0"/>
          </a:p>
        </p:txBody>
      </p:sp>
      <p:pic>
        <p:nvPicPr>
          <p:cNvPr id="10" name="Объект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9512" y="1170166"/>
            <a:ext cx="1883768" cy="2511691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9844" y="1290027"/>
            <a:ext cx="2750628" cy="3445537"/>
          </a:xfrm>
          <a:prstGeom prst="rect">
            <a:avLst/>
          </a:prstGeom>
        </p:spPr>
      </p:pic>
      <p:pic>
        <p:nvPicPr>
          <p:cNvPr id="12" name="Объект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725440"/>
            <a:ext cx="1995054" cy="297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7109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764" y="527631"/>
            <a:ext cx="3817382" cy="52510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</a:t>
            </a:r>
            <a:r>
              <a:rPr lang="ru-RU" sz="2200" b="1" dirty="0" smtClean="0">
                <a:solidFill>
                  <a:schemeClr val="tx1"/>
                </a:solidFill>
              </a:rPr>
              <a:t>Я  в г</a:t>
            </a:r>
            <a:r>
              <a:rPr lang="en-US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</a:rPr>
              <a:t>.</a:t>
            </a:r>
            <a:r>
              <a:rPr lang="en-US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</a:rPr>
              <a:t>Сочи на Международном</a:t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 «Кубке   конфедераций» по футболу на стадионе ФИШТ.</a:t>
            </a:r>
            <a:endParaRPr lang="ru-RU" sz="22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3" y="1486308"/>
            <a:ext cx="2864816" cy="2523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432" y="3737485"/>
            <a:ext cx="2811360" cy="2811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990669" y="14548"/>
            <a:ext cx="3696132" cy="110767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tx1"/>
                </a:solidFill>
              </a:rPr>
              <a:t>Команда Республики Бурятия на слете студенческих отрядов в </a:t>
            </a:r>
            <a:r>
              <a:rPr lang="ru-RU" sz="2000" b="1" dirty="0" err="1" smtClean="0">
                <a:solidFill>
                  <a:schemeClr val="tx1"/>
                </a:solidFill>
              </a:rPr>
              <a:t>г.Москва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7" name="Объект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252429"/>
            <a:ext cx="3329654" cy="2865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5590" y="902750"/>
            <a:ext cx="1663454" cy="2217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730" y="4136769"/>
            <a:ext cx="3823694" cy="2412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2102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16227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</a:t>
            </a:r>
            <a:r>
              <a:rPr lang="ru-RU" sz="3600" b="1" dirty="0" smtClean="0"/>
              <a:t>Дондукова Юлия Александровна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92" y="1"/>
            <a:ext cx="2238433" cy="32129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863" y="805087"/>
            <a:ext cx="3013319" cy="3013320"/>
          </a:xfrm>
          <a:prstGeom prst="rect">
            <a:avLst/>
          </a:prstGeom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472759"/>
            <a:ext cx="2705851" cy="4020193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480" y="3507704"/>
            <a:ext cx="2943399" cy="3017639"/>
          </a:xfrm>
          <a:prstGeom prst="rect">
            <a:avLst/>
          </a:prstGeom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2327625" y="875223"/>
            <a:ext cx="4040188" cy="6593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        Наряжаю ёлку.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Текст 4"/>
          <p:cNvSpPr txBox="1">
            <a:spLocks/>
          </p:cNvSpPr>
          <p:nvPr/>
        </p:nvSpPr>
        <p:spPr>
          <a:xfrm>
            <a:off x="5835910" y="1472759"/>
            <a:ext cx="4041775" cy="654843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FFFF00"/>
                </a:solidFill>
              </a:rPr>
              <a:t>Спешу на работу.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-2433464" y="2852936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                                 </a:t>
            </a:r>
            <a:r>
              <a:rPr lang="ru-RU" sz="2400" dirty="0" smtClean="0">
                <a:solidFill>
                  <a:srgbClr val="FFFF00"/>
                </a:solidFill>
              </a:rPr>
              <a:t>С семьей.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541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</TotalTime>
  <Words>141</Words>
  <Application>Microsoft Office PowerPoint</Application>
  <PresentationFormat>Экран (4:3)</PresentationFormat>
  <Paragraphs>26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             Певцы родной земли         (поэты моего села)</vt:lpstr>
      <vt:lpstr> Буянтуев Артур Васильевич </vt:lpstr>
      <vt:lpstr>Презентация PowerPoint</vt:lpstr>
      <vt:lpstr>Презентация PowerPoint</vt:lpstr>
      <vt:lpstr>Стихотворение «24 чуда Бурятии» в газете «Буряад Унэн»</vt:lpstr>
      <vt:lpstr>                           Пишу стихи.</vt:lpstr>
      <vt:lpstr>                           </vt:lpstr>
      <vt:lpstr>      Я  в г . Сочи на Международном  «Кубке   конфедераций» по футболу на стадионе ФИШТ.</vt:lpstr>
      <vt:lpstr>     Дондукова Юлия Александровна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Певцы родной земли         (поэты моего села)</dc:title>
  <dc:creator>123</dc:creator>
  <cp:lastModifiedBy>123</cp:lastModifiedBy>
  <cp:revision>5</cp:revision>
  <dcterms:created xsi:type="dcterms:W3CDTF">2020-04-05T05:12:39Z</dcterms:created>
  <dcterms:modified xsi:type="dcterms:W3CDTF">2020-04-05T06:20:59Z</dcterms:modified>
</cp:coreProperties>
</file>