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9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90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45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4716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02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6261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617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211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480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276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744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9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969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340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82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33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212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711A5-8A5A-4B65-A334-BB4E875417B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AAB2251-D00E-4F6E-803D-349B9C650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33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10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3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14338"/>
            <a:ext cx="9144000" cy="245498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«Подготовка многолетников к высадке»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57988" y="6257924"/>
            <a:ext cx="5329236" cy="42862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«Юный цветовод» 3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МБУ ДО ДЭБС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66" y="3517384"/>
            <a:ext cx="4761187" cy="3169165"/>
          </a:xfrm>
          <a:prstGeom prst="rect">
            <a:avLst/>
          </a:prstGeom>
          <a:gradFill>
            <a:gsLst>
              <a:gs pos="0">
                <a:srgbClr val="92D050"/>
              </a:gs>
              <a:gs pos="21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</p:spTree>
    <p:extLst>
      <p:ext uri="{BB962C8B-B14F-4D97-AF65-F5344CB8AC3E}">
        <p14:creationId xmlns:p14="http://schemas.microsoft.com/office/powerpoint/2010/main" val="2712335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792" y="112986"/>
            <a:ext cx="6574221" cy="657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75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0332" y="236484"/>
            <a:ext cx="9644280" cy="7094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Многолетний георгин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945932"/>
            <a:ext cx="8915399" cy="394039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полосе сроки посадки георгин наступают только тогда, когда исчезнет малейшая угроза возвратных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приморозков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 подготовка к их посадке начинается задолго до мая-июня. Старт работы с корневищами георгин, зимовавших в хранилищах, совпадает с началом активных весенних работ. Правильная подготовка посадочного материала для успешного цветения и сохранения здоровья растений важна в той же степени, что и подготовка места для посадки. Чтобы георгины успели зацвести, их корневища нужно заранее пробудить, а сам процесс высадки требует некоторых особенностей, аккуратности и внимательности.</a:t>
            </a: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08" y="4525040"/>
            <a:ext cx="3821206" cy="214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459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6" y="200026"/>
            <a:ext cx="10504486" cy="757237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подготовки георгин к высадке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800" y="1243014"/>
            <a:ext cx="9958388" cy="5272086"/>
          </a:xfrm>
        </p:spPr>
        <p:txBody>
          <a:bodyPr>
            <a:normAutofit fontScale="925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подготовка георгин к посадке – это комплекс мер, которые позволяют растениям адаптироваться к теплому содержанию и активизируют процессы роста и развития. В регионах с мягкими зимами проращивать корневища нет необходимости, а вот в средней полосе без него не обойтись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весенней подготовке и проращиванию, вегетационный период георгин начинается не в момент посадки, а на несколько недель раньше. Соответственно, сокращается время ожидания цветения и увеличивается период, когда им можно будет наслаждаться до прихода осенних холодов.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Весенняя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клубней включает несколько этапов: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георгин к условиям, в которых они будут проращиваться;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и обработка корневищ;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Проращивание корневищ георгин перед посадкой;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посадке.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874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86313" y="271463"/>
            <a:ext cx="7129462" cy="6372225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того, как заканчивается период полного покоя, до выноса корневищ и стимулирования пробуждения, необходимо позаботиться о гигиенических мерах, внимательно осмотреть растения и предупредить распространение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гнилей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заболеваний. Это своего рода финальный мониторинг посадочного материала – более тщательный осмотр, аналогичный тем, которые нужно было проводить на протяжении всего периода зимовки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в обработке корневищ георгин после зимы – тщательный осмотр и удаление всех поврежденных, отмерших, сухих частей, подозрительных пятен и непродуктивных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корнешишек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(отделенные, соединяющиеся с основным корневищем только тонкими корешками клубни без ростовых почек). Расчистку нужно провести как можно тщательнее.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78434"/>
            <a:ext cx="4623380" cy="389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81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958013" y="228600"/>
            <a:ext cx="4546598" cy="6457949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Проращивание у георгин занимает достаточно короткий период. Чтобы достигнуть стадии развития, на которой растения нужно пересаживать в почву, достаточно 10-15 дней. В соответствии с этим и подбирают время старта весенней подготовки – за 14-20 дней до предполагаемой даты посадки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в выборе сроков проращивания нужно и исходя из состояния корневищ: когда начнут набухать почки, нельзя медлить и продолжать держать георгины в темноте и холоде, ведь побеги будут очень хрупкими и сохранить их до посадки будет очень сложно.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50" y="710945"/>
            <a:ext cx="4114800" cy="549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663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0963" y="928688"/>
            <a:ext cx="4157662" cy="554355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Секреты посадки георгин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комфортных условий не менее важен, чем соблюдение сроков посадки. Георгины выращивают на защищенных, теплых, солнечных площадках, в местах, где нет застоя воздуха, но и нет сильных ветров. Они боятся заболачивания почвы и застоя воды, не терпят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притенения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Почва должна быть питательной, качественной, нейтральной, суглинистой или супесчаной с большим содержанием органики.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34302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1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88" y="2328863"/>
            <a:ext cx="5424487" cy="401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53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64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цветов-многолетников к посадке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71538"/>
            <a:ext cx="10515600" cy="53054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садовые цветы – выходцы из жарких стран, где у них после цветения и отмирания надземной части подземные органы (клубнелуковицы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корнеклубни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остаются в почве и после периода покоя снова возобновляют свою жизнедеятельность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покоя у них на родине связан, как правило, с засушливым временем года. В условиях Среднего Урала клубнелуковичные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корнеклубневые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цветы за лето не успевают в полной мере дать полноценный посадочный материал, а зимой не могут выдержать наши морозы и погибают. Поэтому каждую осень приходится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корнеклубни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клубнелуковицы выкапывать и хранить в непромерзающих помещениях. Также перед высадкой в грунт приходится применять предварительное их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подращивание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Всё это, конечно, трудоёмко и затруднительно, не у всех цветоводов есть необходимые условия для хранения и довольно большой срок вегетации у этих растений до цветения.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6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1890"/>
            <a:ext cx="10515600" cy="108781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Гладиолусы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607" y="1229710"/>
            <a:ext cx="8276895" cy="5471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Клубнелуковицы гладиолусов достают из хранилищ за 30-35 дней до высадки в грунт (высаживаем их в первой декаде мая). Луковицы надо тщательно осмотреть, очистить от чешуй и отбраковать больные. У незначительно поражённых можно вырезать больные места до здоровой ткани, залить зелёнкой или крепким раствором марганцовки, а затем присыпать толчёным углём. Все луковицы следует обработать 1%-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раствором марганцовки – выдержать 15 минут, в 0,5%-ном растворе следует выдержать 1-1,5 часа и затем закрыть их на 1-2 часа плотной тканью. После этого луковицы следует разложить слоем в 1 луковицу донцем вниз в любые ёмкости: ящики, коробки, пластиковые поддоны, у кого что найдётся, главное – чтобы ёмкость была не выше 7 см, и поставить их недалеко от окна, чтобы было светло, но не падали солнечные лучи на луковицу.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1292" y="2489952"/>
            <a:ext cx="3550708" cy="258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5021" y="365125"/>
            <a:ext cx="10247585" cy="583565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в квартире температура обычно бывает 22-25°С, и это стимулирует развитие ростков, а низкая влажность не позволяет образоваться корням. Но если влажность повышается или колеблется, то у луковиц могут отрастать корни, а это нежелательно, так как при посадке их можно повредить. Слишком низкая влажность может привести к высыханию клубнелуковиц. Обычно перед высадкой в грунт луковицы имеют ростки высотой 2-3 см и зачатки корней в виде бугорков на нижней стороне клубнелуковицы, в почве корни очень быстро отрастают.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Клубнепочки очистить от кожистых чешуй чрезвычайно трудно, но без этого они очень долго будут прорастать, а могут совсем не вырасти. Для ускорения прорастания их следует подержать в 1%-ном растворе питьевой соды в течение 10-12 часов или замочить в тёплой воде (30-35°С) на 1-1,5 сутки и воду периодически менять. Можно клубнепочки высадить в небольшие картонные коробочки с землёй, поливать, они хорошо прорастают, дают ростки и корешки, а при высадке в грунт картон легко разорвать и убрать, не задев ростки.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15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365125"/>
            <a:ext cx="9538138" cy="564991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раскладкой в коробки клубнелуковицы можно обработать против бактериальной парши горячей водой (50-55°С) в течение 15 минут. Затем сразу следует поместить их в холодную воду. Проросшие луковицы горячей водой обрабатывать нельзя: это может привести к гибели ростков и корешков. Для борьбы с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трипсами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болезнями можно выдержать клубнелуковицы 2-3 часа в разбавленном соке чеснока (сок из 100 г чеснока развести в 1 л воды).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действия способствуют хорошему развитию и вызреванию замещающих клубнелуковиц и клубнепочек. Особенно это относится к сортам позднего срока цветения, у которых период от посадки до цветения длится 110–120 дней, затем следует само цветение, а после цветения 20-30 дней необходимо для роста и укрепления новых луковиц. Цветению и вызреванию могут помешать ранние осенние заморозки. Из-за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невызревания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осенью за период хранения может погибнуть до 40% взрослых луковиц и 60% деток и может случиться так, что у вас исчезнут какие-то сорта.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0"/>
            <a:ext cx="2286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86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0" y="365124"/>
            <a:ext cx="7060324" cy="617756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Клубнелуковицы живут и дают хорошие цветущие растения не более 4–5 лет, несмотря на то, что ежегодно замещаются новыми. Как правило, у пятилетних луковиц наступает старение. Лучшими считаются выпуклые клубнелуковицы диаметром 3-4 см, имеющие почти шаровидную форму, с хорошо развитыми почками, расположенными в верхней части. Клубнелуковицы диаметром больше 5 см, сплюснутые, плоские с вогнутым дном считаются плохим посадочным материалом, плохо хранятся, могут погибнуть после посадки в грунт, зацветают позже, качество цветков снижается, образуется мало деток. Для сохранения и обновления сорта осенью необходимо собирать, а весной высаживать клубнепочки.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16" y="3699585"/>
            <a:ext cx="4264656" cy="284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73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200025"/>
            <a:ext cx="10515600" cy="94297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Канна индийская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31850" y="1143001"/>
            <a:ext cx="10515600" cy="49466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Корневища канны следует достать из хранилища в первой половине марта и разложить для проращивания. После появления первых ростков корневища надо разделить на части так, чтобы на каждой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делёнке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2-3 хорошо развитых почки. Затем их надо высадить в 16-сантиметровые горшочки со смесью дерновой и перегнойной земли и установить в помещение с температурой 16-18°С, периодически поливая. В мае горшочки надо вынести для закалки в парник. Так как канна очень чувствительна к пониженным температурам, то её надо высаживать на постоянное место в начале июня.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922" y="4392584"/>
            <a:ext cx="3136356" cy="21669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2426" y="4209227"/>
            <a:ext cx="2533650" cy="25336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275" y="4392584"/>
            <a:ext cx="2952749" cy="221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441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048" y="1138633"/>
            <a:ext cx="8981393" cy="505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628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57176"/>
            <a:ext cx="10515600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Клубневая бегония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41834" y="828675"/>
            <a:ext cx="8213834" cy="6029325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Клубни бегонии следует доставать из хранилища в середине апреля. Вначале следует осмотреть их и убрать больные, вырезать загнившие участки, обработать раствором марганцовки в течение 30 минут. Клубни можно разделить острым ножом на несколько частей так, чтобы каждая часть имела хотя бы одну почку. Места среза обработать толчёным углём или золой.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Клубни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делёнки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высадить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доращивание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ёмкости с землёй так, чтобы почки оставались на поверхности грунта. Поставить ёмкости на подоконник или вынести на тёплую лоджию или веранду. Бегония хорошо растёт при температуре не ниже 18°С в условиях не особенно интенсивного освещения и влажного режима. Но в то же время пересыхание нельзя допустить, при поливах желательно увлажнять листья. Высаживать бегонию следует в июне, когда минует угроза последних весенних заморозков. Можно оставить бегонию в горшках и выращивать на балконе.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3843336"/>
            <a:ext cx="3263583" cy="243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59936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</TotalTime>
  <Words>1130</Words>
  <Application>Microsoft Office PowerPoint</Application>
  <PresentationFormat>Широкоэкранный</PresentationFormat>
  <Paragraphs>29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Легкий дым</vt:lpstr>
      <vt:lpstr>«Подготовка многолетников к высадке»</vt:lpstr>
      <vt:lpstr>Подготовка цветов-многолетников к посадке</vt:lpstr>
      <vt:lpstr>                            Гладиолусы</vt:lpstr>
      <vt:lpstr>Весной в квартире температура обычно бывает 22-25°С, и это стимулирует развитие ростков, а низкая влажность не позволяет образоваться корням. Но если влажность повышается или колеблется, то у луковиц могут отрастать корни, а это нежелательно, так как при посадке их можно повредить. Слишком низкая влажность может привести к высыханию клубнелуковиц. Обычно перед высадкой в грунт луковицы имеют ростки высотой 2-3 см и зачатки корней в виде бугорков на нижней стороне клубнелуковицы, в почве корни очень быстро отрастают.  Клубнепочки очистить от кожистых чешуй чрезвычайно трудно, но без этого они очень долго будут прорастать, а могут совсем не вырасти. Для ускорения прорастания их следует подержать в 1%-ном растворе питьевой соды в течение 10-12 часов или замочить в тёплой воде (30-35°С) на 1-1,5 сутки и воду периодически менять. Можно клубнепочки высадить в небольшие картонные коробочки с землёй, поливать, они хорошо прорастают, дают ростки и корешки, а при высадке в грунт картон легко разорвать и убрать, не задев ростки.</vt:lpstr>
      <vt:lpstr>Перед раскладкой в коробки клубнелуковицы можно обработать против бактериальной парши горячей водой (50-55°С) в течение 15 минут. Затем сразу следует поместить их в холодную воду. Проросшие луковицы горячей водой обрабатывать нельзя: это может привести к гибели ростков и корешков. Для борьбы с трипсами и болезнями можно выдержать клубнелуковицы 2-3 часа в разбавленном соке чеснока (сок из 100 г чеснока развести в 1 л воды). Все эти действия способствуют хорошему развитию и вызреванию замещающих клубнелуковиц и клубнепочек. Особенно это относится к сортам позднего срока цветения, у которых период от посадки до цветения длится 110–120 дней, затем следует само цветение, а после цветения 20-30 дней необходимо для роста и укрепления новых луковиц. Цветению и вызреванию могут помешать ранние осенние заморозки. Из-за невызревания осенью за период хранения может погибнуть до 40% взрослых луковиц и 60% деток и может случиться так, что у вас исчезнут какие-то сорта.</vt:lpstr>
      <vt:lpstr>Клубнелуковицы живут и дают хорошие цветущие растения не более 4–5 лет, несмотря на то, что ежегодно замещаются новыми. Как правило, у пятилетних луковиц наступает старение. Лучшими считаются выпуклые клубнелуковицы диаметром 3-4 см, имеющие почти шаровидную форму, с хорошо развитыми почками, расположенными в верхней части. Клубнелуковицы диаметром больше 5 см, сплюснутые, плоские с вогнутым дном считаются плохим посадочным материалом, плохо хранятся, могут погибнуть после посадки в грунт, зацветают позже, качество цветков снижается, образуется мало деток. Для сохранения и обновления сорта осенью необходимо собирать, а весной высаживать клубнепочки.</vt:lpstr>
      <vt:lpstr>Канна индийская</vt:lpstr>
      <vt:lpstr>Презентация PowerPoint</vt:lpstr>
      <vt:lpstr>Клубневая бегония</vt:lpstr>
      <vt:lpstr>Презентация PowerPoint</vt:lpstr>
      <vt:lpstr>Многолетний георгин</vt:lpstr>
      <vt:lpstr>Основные этапы подготовки георгин к высадке</vt:lpstr>
      <vt:lpstr>После того, как заканчивается период полного покоя, до выноса корневищ и стимулирования пробуждения, необходимо позаботиться о гигиенических мерах, внимательно осмотреть растения и предупредить распространение гнилей или заболеваний. Это своего рода финальный мониторинг посадочного материала – более тщательный осмотр, аналогичный тем, которые нужно было проводить на протяжении всего периода зимовки. Главное в обработке корневищ георгин после зимы – тщательный осмотр и удаление всех поврежденных, отмерших, сухих частей, подозрительных пятен и непродуктивных корнешишек (отделенные, соединяющиеся с основным корневищем только тонкими корешками клубни без ростовых почек). Расчистку нужно провести как можно тщательнее.    </vt:lpstr>
      <vt:lpstr>Проращивание у георгин занимает достаточно короткий период. Чтобы достигнуть стадии развития, на которой растения нужно пересаживать в почву, достаточно 10-15 дней. В соответствии с этим и подбирают время старта весенней подготовки – за 14-20 дней до предполагаемой даты посадки.  Ориентироваться в выборе сроков проращивания нужно и исходя из состояния корневищ: когда начнут набухать почки, нельзя медлить и продолжать держать георгины в темноте и холоде, ведь побеги будут очень хрупкими и сохранить их до посадки будет очень сложно.    </vt:lpstr>
      <vt:lpstr>Секреты посадки георгин Подбор комфортных условий не менее важен, чем соблюдение сроков посадки. Георгины выращивают на защищенных, теплых, солнечных площадках, в местах, где нет застоя воздуха, но и нет сильных ветров. Они боятся заболачивания почвы и застоя воды, не терпят притенения. Почва должна быть питательной, качественной, нейтральной, суглинистой или супесчаной с большим содержанием органики.   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«Подготовка многолетников к высадке»</dc:title>
  <dc:creator>натальяfyyf новокрещенова</dc:creator>
  <cp:lastModifiedBy>натальяfyyf новокрещенова</cp:lastModifiedBy>
  <cp:revision>10</cp:revision>
  <dcterms:created xsi:type="dcterms:W3CDTF">2020-04-01T18:25:22Z</dcterms:created>
  <dcterms:modified xsi:type="dcterms:W3CDTF">2020-04-01T19:59:25Z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409673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