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9"/>
  </p:notesMasterIdLst>
  <p:handoutMasterIdLst>
    <p:handoutMasterId r:id="rId10"/>
  </p:handoutMasterIdLst>
  <p:sldIdLst>
    <p:sldId id="272" r:id="rId2"/>
    <p:sldId id="273" r:id="rId3"/>
    <p:sldId id="274" r:id="rId4"/>
    <p:sldId id="275" r:id="rId5"/>
    <p:sldId id="277" r:id="rId6"/>
    <p:sldId id="276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16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20C13-2514-4D9C-8D4B-A10DA4FFD5A1}" type="datetime1">
              <a:rPr lang="ru-RU" smtClean="0"/>
              <a:t>05.04.2020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CC122-5347-4C75-98DE-0F72C4F255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61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7CA5-ECF1-43FF-A31E-6BD9B21B57BB}" type="datetime1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62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80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72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76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784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39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1042E67-0227-4BC3-82B0-5759BC2EE067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CA40EA69-0394-46C4-B1B5-3623DAEBDD1E}"/>
              </a:ext>
            </a:extLst>
          </p:cNvPr>
          <p:cNvCxnSpPr/>
          <p:nvPr userDrawn="1"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24EB1AA-702B-4E5D-B87F-2310C90A92DC}"/>
              </a:ext>
            </a:extLst>
          </p:cNvPr>
          <p:cNvCxnSpPr/>
          <p:nvPr userDrawn="1"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03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11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961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6341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01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2289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ADCC9AE-B7F3-45CB-BB2E-3222B2AEBBC3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9523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E58623-7ACF-43A9-B9A8-787CA2B0B620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29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CDEFBE7-4C1B-4778-8B46-649E4193A0B2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6095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8CCFD91-7790-4468-A129-07AFFDDBA1C7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5371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CE41293-93E0-46D4-A151-C6BFE1D839E4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120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791C00-DC62-4142-9F6D-DA1C45AB977D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339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4395BA2-92C5-4296-B336-F8334E18CE48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864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DBA5C4-3A0B-44F2-A553-77BCC15D81C0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9054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D601DC2-C9FF-4CCB-9CA8-59247185429A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6510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00A0FC-F56C-4772-9C86-2C39F56A45E8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584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2826595-62FB-4CCD-B121-F144066977C5}" type="datetime1">
              <a:rPr lang="ru-RU" noProof="0" smtClean="0"/>
              <a:t>05.04.2020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545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A40831-5CE8-40BE-90CD-E240143E4C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58" b="96461" l="2029" r="94396">
                        <a14:foregroundMark x1="6087" y1="39838" x2="6087" y2="39838"/>
                        <a14:foregroundMark x1="21353" y1="15369" x2="21353" y2="15369"/>
                        <a14:foregroundMark x1="25894" y1="5359" x2="25894" y2="5359"/>
                        <a14:foregroundMark x1="2126" y1="30637" x2="2126" y2="30637"/>
                        <a14:foregroundMark x1="49179" y1="91405" x2="49179" y2="91405"/>
                        <a14:foregroundMark x1="52850" y1="91911" x2="52850" y2="91911"/>
                        <a14:foregroundMark x1="59420" y1="91001" x2="59420" y2="91001"/>
                        <a14:foregroundMark x1="58454" y1="96562" x2="58454" y2="96562"/>
                        <a14:foregroundMark x1="75072" y1="89687" x2="75072" y2="89687"/>
                        <a14:foregroundMark x1="82029" y1="86754" x2="82029" y2="86754"/>
                        <a14:foregroundMark x1="86184" y1="81294" x2="86184" y2="81294"/>
                        <a14:foregroundMark x1="92560" y1="58645" x2="92560" y2="58645"/>
                        <a14:foregroundMark x1="93333" y1="59252" x2="93333" y2="59252"/>
                        <a14:foregroundMark x1="94493" y1="59960" x2="94493" y2="599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57"/>
          <a:stretch/>
        </p:blipFill>
        <p:spPr>
          <a:xfrm rot="5400000">
            <a:off x="3784525" y="2175294"/>
            <a:ext cx="4312231" cy="41221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708B41-211C-4ABB-AEB6-8087D113063B}"/>
              </a:ext>
            </a:extLst>
          </p:cNvPr>
          <p:cNvSpPr txBox="1"/>
          <p:nvPr/>
        </p:nvSpPr>
        <p:spPr>
          <a:xfrm>
            <a:off x="452761" y="284085"/>
            <a:ext cx="839827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Сидим дома. Не скучаем!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родителей и воспитанников группы №9</a:t>
            </a:r>
          </a:p>
          <a:p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нам не скучно,</a:t>
            </a:r>
          </a:p>
          <a:p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весело и дружно!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F0BCAA-AC7E-470B-BF5C-A78E83C344D5}"/>
              </a:ext>
            </a:extLst>
          </p:cNvPr>
          <p:cNvSpPr txBox="1"/>
          <p:nvPr/>
        </p:nvSpPr>
        <p:spPr>
          <a:xfrm>
            <a:off x="227859" y="2507300"/>
            <a:ext cx="391505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>
                <a:solidFill>
                  <a:srgbClr val="0070C0"/>
                </a:solidFill>
              </a:rPr>
              <a:t>На мастер-класс по аппликации</a:t>
            </a:r>
          </a:p>
          <a:p>
            <a:pPr lvl="0" algn="ctr"/>
            <a:r>
              <a:rPr lang="ru-RU" sz="2800" dirty="0">
                <a:solidFill>
                  <a:srgbClr val="E76618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веселого попугая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0F210C-9D05-46E8-AD1A-254525B6D4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700" y="0"/>
            <a:ext cx="7019463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0C1A6E-6D65-4958-8828-22448E919DB8}"/>
              </a:ext>
            </a:extLst>
          </p:cNvPr>
          <p:cNvSpPr txBox="1"/>
          <p:nvPr/>
        </p:nvSpPr>
        <p:spPr>
          <a:xfrm>
            <a:off x="0" y="2024109"/>
            <a:ext cx="365760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Семья Усовых</a:t>
            </a:r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D365B7-4EC7-47E0-8F67-B969CEA5BB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9544" y="0"/>
            <a:ext cx="6858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28FDBE-816C-4D8A-A492-12562ACBB20F}"/>
              </a:ext>
            </a:extLst>
          </p:cNvPr>
          <p:cNvSpPr txBox="1"/>
          <p:nvPr/>
        </p:nvSpPr>
        <p:spPr>
          <a:xfrm>
            <a:off x="0" y="2459504"/>
            <a:ext cx="554854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Семья Толмачевых</a:t>
            </a:r>
          </a:p>
        </p:txBody>
      </p:sp>
    </p:spTree>
    <p:extLst>
      <p:ext uri="{BB962C8B-B14F-4D97-AF65-F5344CB8AC3E}">
        <p14:creationId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1E9204-2E0D-44BC-8D0B-8EA595A6D2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E3F1BB-88F5-4CFE-8027-4C312089E0CC}"/>
              </a:ext>
            </a:extLst>
          </p:cNvPr>
          <p:cNvSpPr txBox="1"/>
          <p:nvPr/>
        </p:nvSpPr>
        <p:spPr>
          <a:xfrm>
            <a:off x="0" y="2175030"/>
            <a:ext cx="365760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Семья Ким</a:t>
            </a:r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65B55-062B-4240-8546-FFAFBDDA85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9B1622-DA6B-4BF5-9525-C33891F56B84}"/>
              </a:ext>
            </a:extLst>
          </p:cNvPr>
          <p:cNvSpPr txBox="1"/>
          <p:nvPr/>
        </p:nvSpPr>
        <p:spPr>
          <a:xfrm>
            <a:off x="-1" y="2024109"/>
            <a:ext cx="4864963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Семья Кириченко</a:t>
            </a:r>
          </a:p>
        </p:txBody>
      </p:sp>
    </p:spTree>
    <p:extLst>
      <p:ext uri="{BB962C8B-B14F-4D97-AF65-F5344CB8AC3E}">
        <p14:creationId xmlns:p14="http://schemas.microsoft.com/office/powerpoint/2010/main" val="14194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D09FEB-50F7-4268-A0E7-111A9B542D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A9BE8D-929D-464E-89B5-D5B1590AB60F}"/>
              </a:ext>
            </a:extLst>
          </p:cNvPr>
          <p:cNvSpPr txBox="1"/>
          <p:nvPr/>
        </p:nvSpPr>
        <p:spPr>
          <a:xfrm>
            <a:off x="807868" y="2396971"/>
            <a:ext cx="1811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Болотов Матвей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62161-24BA-472C-AF45-4824DFA7C617}"/>
              </a:ext>
            </a:extLst>
          </p:cNvPr>
          <p:cNvSpPr txBox="1"/>
          <p:nvPr/>
        </p:nvSpPr>
        <p:spPr>
          <a:xfrm>
            <a:off x="4509856" y="2858636"/>
            <a:ext cx="181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Усов Гордей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18F437-5D31-478F-BE66-22109B4FFB43}"/>
              </a:ext>
            </a:extLst>
          </p:cNvPr>
          <p:cNvSpPr txBox="1"/>
          <p:nvPr/>
        </p:nvSpPr>
        <p:spPr>
          <a:xfrm>
            <a:off x="807868" y="6132731"/>
            <a:ext cx="181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Опат</a:t>
            </a:r>
            <a:r>
              <a:rPr lang="ru-RU" dirty="0"/>
              <a:t> Даня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E321BC-50D8-4882-A3C9-4F5321426A58}"/>
              </a:ext>
            </a:extLst>
          </p:cNvPr>
          <p:cNvSpPr txBox="1"/>
          <p:nvPr/>
        </p:nvSpPr>
        <p:spPr>
          <a:xfrm>
            <a:off x="7689542" y="5948065"/>
            <a:ext cx="181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Ким Алеша</a:t>
            </a:r>
          </a:p>
        </p:txBody>
      </p:sp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3F5705B-16AC-4758-8FFE-3A70E70DD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170417" cy="132080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ИСПОЛЬЗУЕМЫЕ ИСТОЧНИКИ: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rgbClr val="0070C0"/>
                </a:solidFill>
              </a:rPr>
              <a:t>1.</a:t>
            </a:r>
            <a:r>
              <a:rPr lang="en-GB" u="sng" dirty="0">
                <a:solidFill>
                  <a:srgbClr val="2222CC"/>
                </a:solidFill>
                <a:latin typeface="Arial" panose="020B0604020202020204" pitchFamily="34" charset="0"/>
              </a:rPr>
              <a:t>https://www.instagram.com/p/B-Tw6xMgQc0/?igshid=1tsw2klbqbxyl</a:t>
            </a:r>
            <a:br>
              <a:rPr lang="ru-RU" u="sng" dirty="0">
                <a:solidFill>
                  <a:srgbClr val="2222CC"/>
                </a:solidFill>
                <a:latin typeface="Arial" panose="020B0604020202020204" pitchFamily="34" charset="0"/>
              </a:rPr>
            </a:br>
            <a:br>
              <a:rPr lang="ru-RU" u="sng" dirty="0">
                <a:solidFill>
                  <a:srgbClr val="2222CC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186</TotalTime>
  <Words>78</Words>
  <Application>Microsoft Office PowerPoint</Application>
  <PresentationFormat>Экран (4:3)</PresentationFormat>
  <Paragraphs>28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Segoe Script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ИСПОЛЬЗУЕМЫЕ ИСТОЧНИКИ:  1.https://www.instagram.com/p/B-Tw6xMgQc0/?igshid=1tsw2klbqbxyl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мой1</dc:creator>
  <cp:lastModifiedBy>мой1</cp:lastModifiedBy>
  <cp:revision>23</cp:revision>
  <dcterms:created xsi:type="dcterms:W3CDTF">2020-04-01T13:42:39Z</dcterms:created>
  <dcterms:modified xsi:type="dcterms:W3CDTF">2020-04-05T12:36:47Z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