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1837C-D512-4915-B73C-F62EF945F59E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10619-A676-4AF8-A3B3-8CCACC295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57224" y="428604"/>
            <a:ext cx="728667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епка рельефная декоративная в подготовительной к школе группе 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Чудо-цветок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7" name="Picture 1" descr="C:\Users\1\Desktop\Screenshot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2" y="214290"/>
            <a:ext cx="3915641" cy="4860000"/>
          </a:xfrm>
          <a:prstGeom prst="rect">
            <a:avLst/>
          </a:prstGeom>
          <a:noFill/>
        </p:spPr>
      </p:pic>
      <p:pic>
        <p:nvPicPr>
          <p:cNvPr id="4098" name="Picture 2" descr="C:\Users\1\Desktop\Screenshot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643050"/>
            <a:ext cx="3730297" cy="496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857752" y="5429264"/>
            <a:ext cx="2289217" cy="9233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Беседа</a:t>
            </a:r>
            <a:endParaRPr lang="ru-RU" sz="5400" b="1" i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3" name="Picture 1" descr="C:\Users\1\Desktop\Screenshot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043" y="294190"/>
            <a:ext cx="3507139" cy="3492000"/>
          </a:xfrm>
          <a:prstGeom prst="rect">
            <a:avLst/>
          </a:prstGeom>
          <a:noFill/>
        </p:spPr>
      </p:pic>
      <p:pic>
        <p:nvPicPr>
          <p:cNvPr id="3074" name="Picture 2" descr="C:\Users\1\Desktop\Screenshot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9" y="285728"/>
            <a:ext cx="4135027" cy="3240000"/>
          </a:xfrm>
          <a:prstGeom prst="rect">
            <a:avLst/>
          </a:prstGeom>
          <a:noFill/>
        </p:spPr>
      </p:pic>
      <p:pic>
        <p:nvPicPr>
          <p:cNvPr id="3075" name="Picture 3" descr="C:\Users\1\Desktop\Screenshot_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3571876"/>
            <a:ext cx="3853792" cy="302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4643446"/>
            <a:ext cx="3949544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Ход нашего занятия</a:t>
            </a:r>
            <a:endParaRPr lang="ru-RU" sz="3200" b="1" i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1\Desktop\Screenshot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0" y="214290"/>
            <a:ext cx="2024506" cy="3240000"/>
          </a:xfrm>
          <a:prstGeom prst="rect">
            <a:avLst/>
          </a:prstGeom>
          <a:noFill/>
        </p:spPr>
      </p:pic>
      <p:pic>
        <p:nvPicPr>
          <p:cNvPr id="2052" name="Picture 4" descr="C:\Users\1\Desktop\Screenshot_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14290"/>
            <a:ext cx="2348502" cy="3204000"/>
          </a:xfrm>
          <a:prstGeom prst="rect">
            <a:avLst/>
          </a:prstGeom>
          <a:noFill/>
        </p:spPr>
      </p:pic>
      <p:pic>
        <p:nvPicPr>
          <p:cNvPr id="7" name="Picture 2" descr="C:\Users\1\Desktop\Screenshot_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5" y="3403710"/>
            <a:ext cx="2287538" cy="3240000"/>
          </a:xfrm>
          <a:prstGeom prst="rect">
            <a:avLst/>
          </a:prstGeom>
          <a:noFill/>
        </p:spPr>
      </p:pic>
      <p:pic>
        <p:nvPicPr>
          <p:cNvPr id="8" name="Picture 1" descr="C:\Users\1\Desktop\Screenshot_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5817" y="3403710"/>
            <a:ext cx="2226443" cy="3240000"/>
          </a:xfrm>
          <a:prstGeom prst="rect">
            <a:avLst/>
          </a:prstGeom>
          <a:noFill/>
        </p:spPr>
      </p:pic>
      <p:pic>
        <p:nvPicPr>
          <p:cNvPr id="2" name="Picture 2" descr="C:\Users\1\Desktop\Screenshot_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3439710"/>
            <a:ext cx="2277542" cy="320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C:\Users\1\Desktop\Screenshot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70836"/>
            <a:ext cx="7882363" cy="50728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0" y="214290"/>
            <a:ext cx="5035354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Итог нашего занятия- </a:t>
            </a:r>
          </a:p>
          <a:p>
            <a:pPr algn="ctr"/>
            <a:r>
              <a:rPr lang="ru-RU" sz="36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«В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ыставка </a:t>
            </a:r>
            <a:r>
              <a:rPr lang="ru-RU" sz="36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работ»</a:t>
            </a:r>
            <a:endParaRPr lang="ru-RU" sz="3600" b="1" i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22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2020-04-05T15:27:04Z</dcterms:created>
  <dcterms:modified xsi:type="dcterms:W3CDTF">2020-04-05T15:54:42Z</dcterms:modified>
</cp:coreProperties>
</file>