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8" r:id="rId6"/>
    <p:sldId id="261" r:id="rId7"/>
    <p:sldId id="262" r:id="rId8"/>
    <p:sldId id="259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837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85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7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0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14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5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5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519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611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01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957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8DF76-6D4A-4B51-A001-00558DB9FD07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38238-4083-4462-8772-436939B27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5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824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83411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46967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924894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2006222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9018"/>
            <a:ext cx="12192000" cy="6867018"/>
          </a:xfrm>
        </p:spPr>
      </p:pic>
    </p:spTree>
    <p:extLst>
      <p:ext uri="{BB962C8B-B14F-4D97-AF65-F5344CB8AC3E}">
        <p14:creationId xmlns:p14="http://schemas.microsoft.com/office/powerpoint/2010/main" val="4117261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904029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5962"/>
          </a:xfrm>
        </p:spPr>
      </p:pic>
    </p:spTree>
    <p:extLst>
      <p:ext uri="{BB962C8B-B14F-4D97-AF65-F5344CB8AC3E}">
        <p14:creationId xmlns:p14="http://schemas.microsoft.com/office/powerpoint/2010/main" val="3395893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97578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1902924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vladislav zatonsky</dc:creator>
  <cp:lastModifiedBy>vladislav zatonsky</cp:lastModifiedBy>
  <cp:revision>1</cp:revision>
  <dcterms:created xsi:type="dcterms:W3CDTF">2020-04-04T19:51:00Z</dcterms:created>
  <dcterms:modified xsi:type="dcterms:W3CDTF">2020-04-04T19:51:23Z</dcterms:modified>
</cp:coreProperties>
</file>