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9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97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96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5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65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045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81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150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32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903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40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C43A4-D60F-4E7C-81C1-A78B5DD13B2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3A648-1FDB-4C72-809C-5D8B24F4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21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28801" y="1769531"/>
            <a:ext cx="80263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Тема:</a:t>
            </a:r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«Что из чего сделано?»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1811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733" y="0"/>
            <a:ext cx="12259733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33" y="558800"/>
            <a:ext cx="10634133" cy="577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5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541867"/>
            <a:ext cx="10591801" cy="578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026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68" y="-11906"/>
            <a:ext cx="12251267" cy="68699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529166"/>
            <a:ext cx="10515600" cy="579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086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67" y="0"/>
            <a:ext cx="12251267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46100"/>
            <a:ext cx="10515600" cy="57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023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67" y="0"/>
            <a:ext cx="12251267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52450"/>
            <a:ext cx="10515600" cy="579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043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67" y="0"/>
            <a:ext cx="12251267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58800"/>
            <a:ext cx="10515600" cy="577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4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733" y="0"/>
            <a:ext cx="12259733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46100"/>
            <a:ext cx="10574867" cy="57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324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67" y="-18256"/>
            <a:ext cx="12251267" cy="68762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20700"/>
            <a:ext cx="10591800" cy="581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305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733" y="-8467"/>
            <a:ext cx="12259733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75734"/>
            <a:ext cx="10515599" cy="576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79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vladislav zatonsky</dc:creator>
  <cp:lastModifiedBy>vladislav zatonsky</cp:lastModifiedBy>
  <cp:revision>4</cp:revision>
  <dcterms:created xsi:type="dcterms:W3CDTF">2020-04-04T18:18:21Z</dcterms:created>
  <dcterms:modified xsi:type="dcterms:W3CDTF">2020-04-04T18:48:48Z</dcterms:modified>
</cp:coreProperties>
</file>