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5" r:id="rId6"/>
    <p:sldId id="266" r:id="rId7"/>
    <p:sldId id="267" r:id="rId8"/>
    <p:sldId id="268" r:id="rId9"/>
    <p:sldId id="269" r:id="rId10"/>
    <p:sldId id="270" r:id="rId11"/>
    <p:sldId id="271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98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45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97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527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006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8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923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45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224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852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543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B03D5-D7FD-4156-8441-2B5C9A8621CE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4F516-9F62-4675-9379-686993A67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36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51667" y="2286000"/>
            <a:ext cx="66717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Тема:</a:t>
            </a:r>
          </a:p>
          <a:p>
            <a:pPr algn="ctr"/>
            <a:r>
              <a:rPr lang="ru-RU" sz="5400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800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«Как растёт живое?»</a:t>
            </a:r>
            <a:endParaRPr lang="ru-RU" sz="4800" b="0" cap="none" spc="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723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533" y="245532"/>
            <a:ext cx="7467600" cy="639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02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334" y="211667"/>
            <a:ext cx="7425266" cy="644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5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942069" y="1405467"/>
            <a:ext cx="78623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 smtClean="0">
                <a:solidFill>
                  <a:schemeClr val="accent2"/>
                </a:solidFill>
              </a:rPr>
              <a:t>Цель:</a:t>
            </a:r>
            <a:r>
              <a:rPr lang="ru-RU" sz="4400" dirty="0" smtClean="0"/>
              <a:t> 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познакомить детей с характерными этапами развития живых организмов; подвести к выводу, что мы - люди – являемся частью Природы, что для роста и развития живых объектов необходимо одно и то же: вода, свет, воздух, питание, любовь и бережное отношение окружающих.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5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732" y="365125"/>
            <a:ext cx="7425267" cy="6213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06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867" y="245532"/>
            <a:ext cx="7433733" cy="635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64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1" y="304800"/>
            <a:ext cx="7425266" cy="620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199" y="237066"/>
            <a:ext cx="7476067" cy="633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05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45532"/>
            <a:ext cx="7408333" cy="636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47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533" y="194733"/>
            <a:ext cx="7442200" cy="640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2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0" y="160866"/>
            <a:ext cx="7391400" cy="651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5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59</Words>
  <Application>Microsoft Office PowerPoint</Application>
  <PresentationFormat>Широкоэкранный</PresentationFormat>
  <Paragraphs>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vladislav zatonsky</dc:creator>
  <cp:lastModifiedBy>vladislav zatonsky</cp:lastModifiedBy>
  <cp:revision>3</cp:revision>
  <dcterms:created xsi:type="dcterms:W3CDTF">2020-04-04T19:57:45Z</dcterms:created>
  <dcterms:modified xsi:type="dcterms:W3CDTF">2020-04-04T20:24:21Z</dcterms:modified>
</cp:coreProperties>
</file>