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49" autoAdjust="0"/>
  </p:normalViewPr>
  <p:slideViewPr>
    <p:cSldViewPr snapToGrid="0" showGuides="1">
      <p:cViewPr varScale="1">
        <p:scale>
          <a:sx n="106" d="100"/>
          <a:sy n="106" d="100"/>
        </p:scale>
        <p:origin x="79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1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3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42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158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242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116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45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34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09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219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540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C1A03-2E90-46D0-AF0E-36C2A982321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BA5B2-4C93-4C26-8B01-126129F40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06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68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763" y="506994"/>
            <a:ext cx="7997980" cy="543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7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6565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639" y="606582"/>
            <a:ext cx="8012317" cy="538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2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602" y="543208"/>
            <a:ext cx="7903675" cy="537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3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152" y="525099"/>
            <a:ext cx="8003264" cy="538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655" y="534154"/>
            <a:ext cx="8030424" cy="541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458" y="561315"/>
            <a:ext cx="7930836" cy="533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9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083" y="525100"/>
            <a:ext cx="7976103" cy="546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3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494" y="479834"/>
            <a:ext cx="7930837" cy="546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87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335" y="543208"/>
            <a:ext cx="7912727" cy="545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vladislav zatonsky</dc:creator>
  <cp:lastModifiedBy>vladislav zatonsky</cp:lastModifiedBy>
  <cp:revision>2</cp:revision>
  <dcterms:created xsi:type="dcterms:W3CDTF">2020-04-04T20:49:15Z</dcterms:created>
  <dcterms:modified xsi:type="dcterms:W3CDTF">2020-04-04T20:56:19Z</dcterms:modified>
</cp:coreProperties>
</file>