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912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02A0-2953-4F98-86D3-2B3D712D2863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C424C-32D8-49AB-BF88-0EF79F42AA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842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02A0-2953-4F98-86D3-2B3D712D2863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C424C-32D8-49AB-BF88-0EF79F42AA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559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02A0-2953-4F98-86D3-2B3D712D2863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C424C-32D8-49AB-BF88-0EF79F42AA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418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02A0-2953-4F98-86D3-2B3D712D2863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C424C-32D8-49AB-BF88-0EF79F42AA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1194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02A0-2953-4F98-86D3-2B3D712D2863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C424C-32D8-49AB-BF88-0EF79F42AA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1398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02A0-2953-4F98-86D3-2B3D712D2863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C424C-32D8-49AB-BF88-0EF79F42AA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5790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02A0-2953-4F98-86D3-2B3D712D2863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C424C-32D8-49AB-BF88-0EF79F42AA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9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02A0-2953-4F98-86D3-2B3D712D2863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C424C-32D8-49AB-BF88-0EF79F42AA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000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02A0-2953-4F98-86D3-2B3D712D2863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C424C-32D8-49AB-BF88-0EF79F42AA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098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02A0-2953-4F98-86D3-2B3D712D2863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C424C-32D8-49AB-BF88-0EF79F42AA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128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02A0-2953-4F98-86D3-2B3D712D2863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C424C-32D8-49AB-BF88-0EF79F42AA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445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9F02A0-2953-4F98-86D3-2B3D712D2863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8C424C-32D8-49AB-BF88-0EF79F42AA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6826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3313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3632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891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927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916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8787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067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8787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2627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6196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1111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Широкоэкранный</PresentationFormat>
  <Paragraphs>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vladislav zatonsky</dc:creator>
  <cp:lastModifiedBy>vladislav zatonsky</cp:lastModifiedBy>
  <cp:revision>2</cp:revision>
  <dcterms:created xsi:type="dcterms:W3CDTF">2020-04-05T14:34:50Z</dcterms:created>
  <dcterms:modified xsi:type="dcterms:W3CDTF">2020-04-05T14:38:25Z</dcterms:modified>
</cp:coreProperties>
</file>