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5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64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11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04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1224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55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062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4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1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23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3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1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96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8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4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3FCBD-F207-42D8-B050-A8461944E212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E557F7-7251-46F7-9F6F-4DAA86DE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43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Одна и две буквы н в наречиях на –о и -е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82349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Михалей Ю.А. </a:t>
            </a:r>
            <a:r>
              <a:rPr lang="ru-RU" dirty="0" err="1" smtClean="0">
                <a:solidFill>
                  <a:schemeClr val="tx1"/>
                </a:solidFill>
              </a:rPr>
              <a:t>МКОУ»Красногорская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0654" y="249383"/>
            <a:ext cx="8193347" cy="475211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Раскройте скобки, правильно выберите не или ни, укажите, к какой части речи относятся слова с не и ни.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)сколько не удивился,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)мало не сожалел о своей поездке,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)когда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)откуда не получал писем, помощи ждать 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)от кого,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)с кого спрашивать, шагу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ни,не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)где ступить.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2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Не с разными частями речи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93273"/>
            <a:ext cx="8596668" cy="4448089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Неглубокое озеро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небезынтересно; не вежливо, а грубо; невежливый; невкусный, невзлюбить, не дочитана, недобрый, не мог; не высоко, а низко; неестественно; не считая; невыученные; ничуть не примечательная ; вовсе не смешно.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840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Распределите  слова в 2 столбика: слова с н, слова с </a:t>
            </a:r>
            <a:r>
              <a:rPr lang="ru-RU" b="1" i="1" dirty="0" err="1" smtClean="0">
                <a:solidFill>
                  <a:schemeClr val="tx1"/>
                </a:solidFill>
              </a:rPr>
              <a:t>нн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Autofit/>
          </a:bodyPr>
          <a:lstStyle/>
          <a:p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Песча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берег,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боец, местность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пусты…а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вовремя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…о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собрание, 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шляпа,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гуси…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перо,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ответ,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мороже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туше…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печке мясо.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9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Выборочный диктант. </a:t>
            </a:r>
            <a:r>
              <a:rPr lang="ru-RU" sz="2800" i="1" dirty="0" smtClean="0">
                <a:solidFill>
                  <a:schemeClr val="tx1"/>
                </a:solidFill>
              </a:rPr>
              <a:t>Выпишите только наречия с н и </a:t>
            </a:r>
            <a:r>
              <a:rPr lang="ru-RU" sz="2800" i="1" dirty="0" err="1" smtClean="0">
                <a:solidFill>
                  <a:schemeClr val="tx1"/>
                </a:solidFill>
              </a:rPr>
              <a:t>нн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43892"/>
            <a:ext cx="9090121" cy="469747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Все были уверены, что с работой справятся к сроку. 2) Сейчас он бежал уверенно, почти машинально. 3)Мальчик рассеянно смотрел по сторонам. 4) Войско противника рассеяно, победа за нами! 5) Сегодня она рассеянна и невнимательна. 6) Поведение ее было странно. 7) С крыши капала вода, и унылый звук ее падения странно сливался со звуком часов. 8) Это были настоящие рыцарские доспехи, искусно выклеенные из золотой и серебряной елочной бумаги.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36305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277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Одна и две буквы н в наречиях на –о и -е</vt:lpstr>
      <vt:lpstr>Презентация PowerPoint</vt:lpstr>
      <vt:lpstr>Не с разными частями речи</vt:lpstr>
      <vt:lpstr>Распределите  слова в 2 столбика: слова с н, слова с нн</vt:lpstr>
      <vt:lpstr>Выборочный диктант. Выпишите только наречия с н и нн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Одна и две буквы н в наречиях на –о и -е</dc:title>
  <dc:creator>Роман</dc:creator>
  <cp:lastModifiedBy>Роман</cp:lastModifiedBy>
  <cp:revision>8</cp:revision>
  <dcterms:created xsi:type="dcterms:W3CDTF">2020-01-26T14:09:38Z</dcterms:created>
  <dcterms:modified xsi:type="dcterms:W3CDTF">2020-02-17T15:39:13Z</dcterms:modified>
</cp:coreProperties>
</file>