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74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  <p:sldId id="259" r:id="rId21"/>
    <p:sldId id="282" r:id="rId22"/>
    <p:sldId id="283" r:id="rId23"/>
    <p:sldId id="284" r:id="rId24"/>
    <p:sldId id="285" r:id="rId25"/>
    <p:sldId id="286" r:id="rId26"/>
    <p:sldId id="280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99C1E-0BA4-4A7F-B141-97CD861CC821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4658D-ED38-4CD2-977E-5A2230C63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251520"/>
            <a:ext cx="7772400" cy="5904656"/>
          </a:xfrm>
        </p:spPr>
        <p:txBody>
          <a:bodyPr/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0000"/>
                </a:solidFill>
              </a:rPr>
              <a:t/>
            </a:r>
            <a:br>
              <a:rPr lang="ru-RU" sz="1800" b="1" dirty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МАДОУ «Детский сад № 17 общеразвивающего вида»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г.Печора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>
                <a:solidFill>
                  <a:srgbClr val="0070C0"/>
                </a:solidFill>
              </a:rPr>
              <a:t>Путешествие по Республике Коми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437112"/>
            <a:ext cx="6300192" cy="1872208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Воспитатель: 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Коваль Татьяна Александровна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Станция «Историческая»</a:t>
            </a:r>
          </a:p>
        </p:txBody>
      </p:sp>
      <p:pic>
        <p:nvPicPr>
          <p:cNvPr id="7" name="Содержимое 6" descr="db9e6e6b403ff505e97d46dab54614a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1529" y="1628800"/>
            <a:ext cx="3032471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://history.syktnet.ru/02/03/img/1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772816"/>
            <a:ext cx="3563888" cy="3563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177281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Праздники Республики Коми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88840"/>
            <a:ext cx="454299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i.pinimg.com/736x/29/ef/ea/29efea724b265f21e0cf284a1cce744f.jpg"/>
          <p:cNvPicPr>
            <a:picLocks noChangeAspect="1" noChangeArrowheads="1"/>
          </p:cNvPicPr>
          <p:nvPr/>
        </p:nvPicPr>
        <p:blipFill>
          <a:blip r:embed="rId4" cstate="print"/>
          <a:srcRect t="26021" r="366"/>
          <a:stretch>
            <a:fillRect/>
          </a:stretch>
        </p:blipFill>
        <p:spPr bwMode="auto">
          <a:xfrm>
            <a:off x="4463480" y="2780928"/>
            <a:ext cx="468052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23529" y="1628800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"</a:t>
            </a:r>
            <a:r>
              <a:rPr lang="ru-RU" sz="2800" b="1" dirty="0" err="1" smtClean="0">
                <a:solidFill>
                  <a:srgbClr val="FF0000"/>
                </a:solidFill>
              </a:rPr>
              <a:t>Усть-Цилемская</a:t>
            </a:r>
            <a:r>
              <a:rPr lang="ru-RU" sz="2800" b="1" dirty="0" smtClean="0">
                <a:solidFill>
                  <a:srgbClr val="FF0000"/>
                </a:solidFill>
              </a:rPr>
              <a:t> Горка"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5373216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</a:t>
            </a:r>
            <a:r>
              <a:rPr lang="ru-RU" sz="3200" b="1" dirty="0" err="1" smtClean="0">
                <a:solidFill>
                  <a:srgbClr val="FF0000"/>
                </a:solidFill>
              </a:rPr>
              <a:t>Речкей</a:t>
            </a:r>
            <a:r>
              <a:rPr lang="ru-RU" sz="3200" b="1" dirty="0" smtClean="0">
                <a:solidFill>
                  <a:srgbClr val="FF0000"/>
                </a:solidFill>
              </a:rPr>
              <a:t>» - выход на сенокос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76672" y="-747464"/>
            <a:ext cx="9793088" cy="23671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«Пыжа </a:t>
            </a:r>
            <a:r>
              <a:rPr lang="ru-RU" sz="3200" b="1" dirty="0" err="1" smtClean="0">
                <a:solidFill>
                  <a:srgbClr val="FF0000"/>
                </a:solidFill>
              </a:rPr>
              <a:t>гаж</a:t>
            </a:r>
            <a:r>
              <a:rPr lang="ru-RU" sz="3200" b="1" dirty="0" smtClean="0">
                <a:solidFill>
                  <a:srgbClr val="FF0000"/>
                </a:solidFill>
              </a:rPr>
              <a:t>»- гулянье на лодках</a:t>
            </a:r>
            <a:endParaRPr lang="ru-RU" sz="3200" dirty="0"/>
          </a:p>
        </p:txBody>
      </p:sp>
      <p:pic>
        <p:nvPicPr>
          <p:cNvPr id="4" name="Picture 8" descr="https://pp.userapi.com/c849128/v849128818/cfed1/UKvNDeZtiF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084" t="10914" r="12279" b="5872"/>
          <a:stretch>
            <a:fillRect/>
          </a:stretch>
        </p:blipFill>
        <p:spPr bwMode="auto">
          <a:xfrm>
            <a:off x="3491880" y="3477890"/>
            <a:ext cx="5097929" cy="3380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ttp://admkrm.ru/tinybrowser/images/photo/2017/09-sentyabr/02/_full/__6.jpg"/>
          <p:cNvPicPr>
            <a:picLocks noChangeAspect="1" noChangeArrowheads="1"/>
          </p:cNvPicPr>
          <p:nvPr/>
        </p:nvPicPr>
        <p:blipFill>
          <a:blip r:embed="rId4" cstate="print"/>
          <a:srcRect l="8505" t="13186" r="10226" b="6234"/>
          <a:stretch>
            <a:fillRect/>
          </a:stretch>
        </p:blipFill>
        <p:spPr bwMode="auto">
          <a:xfrm>
            <a:off x="0" y="620688"/>
            <a:ext cx="4860032" cy="3108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11960" y="1484784"/>
            <a:ext cx="468052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                     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«</a:t>
            </a:r>
            <a:r>
              <a:rPr lang="ru-RU" sz="3200" b="1" dirty="0" err="1" smtClean="0">
                <a:solidFill>
                  <a:srgbClr val="FF0000"/>
                </a:solidFill>
              </a:rPr>
              <a:t>Зарни</a:t>
            </a:r>
            <a:r>
              <a:rPr lang="ru-RU" sz="3200" b="1" dirty="0" smtClean="0">
                <a:solidFill>
                  <a:srgbClr val="FF0000"/>
                </a:solidFill>
              </a:rPr>
              <a:t>»-праздник оленеводов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Блюда коми кухни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 Рыбник- </a:t>
            </a:r>
            <a:r>
              <a:rPr lang="ru-RU" sz="3200" b="1" dirty="0" err="1" smtClean="0">
                <a:solidFill>
                  <a:srgbClr val="FF0000"/>
                </a:solidFill>
              </a:rPr>
              <a:t>чери</a:t>
            </a:r>
            <a:r>
              <a:rPr lang="ru-RU" sz="3200" b="1" dirty="0" smtClean="0">
                <a:solidFill>
                  <a:srgbClr val="FF0000"/>
                </a:solidFill>
              </a:rPr>
              <a:t> – нянь, шаньги из пшеничной муки, кисель, супы, шаньги из ржаной муки, овсяный квас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1200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2132856"/>
            <a:ext cx="6862749" cy="4123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Обувь жителей Республики Коми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пимы</a:t>
            </a:r>
            <a:r>
              <a:rPr lang="ru-RU" dirty="0" smtClean="0"/>
              <a:t>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коты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235803_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660232" y="3826933"/>
            <a:ext cx="2273300" cy="3031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7" name="Picture 1" descr="C:\Users\Пользователь\Desktop\62cc171d8aec717d8e55dbf65e21f534-koty.jpg.pagespeed.ce.q7HVv19vp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412776"/>
            <a:ext cx="2457450" cy="2124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Пользователь\Desktop\RussianHunt_640_IMG_05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484784"/>
            <a:ext cx="3312368" cy="3473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Пользователь\Desktop\0006-013-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2780928"/>
            <a:ext cx="2808312" cy="3744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198340" y="2348880"/>
            <a:ext cx="1597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лапти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44025" y="324433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80312" y="3284984"/>
            <a:ext cx="10550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унты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Традиционная одежда жителей Республики Коми</a:t>
            </a:r>
            <a:endParaRPr lang="ru-RU" dirty="0"/>
          </a:p>
        </p:txBody>
      </p:sp>
      <p:pic>
        <p:nvPicPr>
          <p:cNvPr id="6" name="Содержимое 5" descr="00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22906" r="-4890"/>
          <a:stretch>
            <a:fillRect/>
          </a:stretch>
        </p:blipFill>
        <p:spPr>
          <a:xfrm>
            <a:off x="683568" y="1700808"/>
            <a:ext cx="8158443" cy="4497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Промыслы и ремёсла Республики Коми (охота, рыболовство, плетение из бересты, оленеводство)</a:t>
            </a:r>
            <a:endParaRPr lang="ru-RU" dirty="0"/>
          </a:p>
        </p:txBody>
      </p:sp>
      <p:pic>
        <p:nvPicPr>
          <p:cNvPr id="4" name="Содержимое 3" descr="62e0b3d1d420092a3d26faa05e7cb6e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61614" y="1700808"/>
            <a:ext cx="3382386" cy="2532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avatars.mds.yandex.net/get-pdb/1004345/293b7981-2bf0-47ee-aecd-34dbf8fa2f0a/s1200"/>
          <p:cNvPicPr>
            <a:picLocks noChangeAspect="1" noChangeArrowheads="1"/>
          </p:cNvPicPr>
          <p:nvPr/>
        </p:nvPicPr>
        <p:blipFill>
          <a:blip r:embed="rId4" cstate="print"/>
          <a:srcRect t="14063" r="13636" b="3125"/>
          <a:stretch>
            <a:fillRect/>
          </a:stretch>
        </p:blipFill>
        <p:spPr bwMode="auto">
          <a:xfrm>
            <a:off x="0" y="1700808"/>
            <a:ext cx="273630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Пользователь\Desktop\8QAAAgGBmeA-1920.jpg"/>
          <p:cNvPicPr>
            <a:picLocks noChangeAspect="1" noChangeArrowheads="1"/>
          </p:cNvPicPr>
          <p:nvPr/>
        </p:nvPicPr>
        <p:blipFill>
          <a:blip r:embed="rId5" cstate="print"/>
          <a:srcRect l="31113" t="11062" r="11106" b="3599"/>
          <a:stretch>
            <a:fillRect/>
          </a:stretch>
        </p:blipFill>
        <p:spPr bwMode="auto">
          <a:xfrm>
            <a:off x="2627784" y="1844824"/>
            <a:ext cx="3207023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Пользователь\Desktop\ministry_PolarTimes_MovingCamp.jpg"/>
          <p:cNvPicPr>
            <a:picLocks noChangeAspect="1" noChangeArrowheads="1"/>
          </p:cNvPicPr>
          <p:nvPr/>
        </p:nvPicPr>
        <p:blipFill>
          <a:blip r:embed="rId6" cstate="print"/>
          <a:srcRect l="4791" t="19352"/>
          <a:stretch>
            <a:fillRect/>
          </a:stretch>
        </p:blipFill>
        <p:spPr bwMode="auto">
          <a:xfrm>
            <a:off x="3419872" y="4308746"/>
            <a:ext cx="4896544" cy="2549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Станция «</a:t>
            </a:r>
            <a:r>
              <a:rPr lang="ru-RU" dirty="0" err="1" smtClean="0"/>
              <a:t>Читайкина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1-760x4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00808"/>
            <a:ext cx="6144478" cy="3638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Коми писатели и поэты П. Образцов, Г. Юшков, </a:t>
            </a:r>
            <a:r>
              <a:rPr lang="ru-RU" dirty="0" err="1" smtClean="0"/>
              <a:t>Е.Габова</a:t>
            </a:r>
            <a:endParaRPr lang="ru-RU" dirty="0"/>
          </a:p>
        </p:txBody>
      </p:sp>
      <p:pic>
        <p:nvPicPr>
          <p:cNvPr id="4" name="Содержимое 3" descr="24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412776"/>
            <a:ext cx="2411464" cy="3201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6" name="Picture 2" descr="C:\Users\Пользователь\Desktop\reg8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132856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7" name="Picture 3" descr="C:\Users\Пользователь\Desktop\gabova-ele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3429000"/>
            <a:ext cx="2326951" cy="3169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_1077--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4545" y="408746"/>
            <a:ext cx="8231911" cy="61704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836712"/>
            <a:ext cx="63722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Республика </a:t>
            </a:r>
            <a:r>
              <a:rPr lang="ru-RU" sz="3200" b="1" i="1" dirty="0">
                <a:solidFill>
                  <a:srgbClr val="FF0000"/>
                </a:solidFill>
              </a:rPr>
              <a:t>Коми —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Родная земля.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Здесь чистые реки,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Леса и поля.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Цветы здесь растут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Такой красоты,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Что мир обойди,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Не сыщешь таких.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И солнце, и звезды, и месяц у нас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>Всегда так </a:t>
            </a:r>
            <a:r>
              <a:rPr lang="ru-RU" sz="3200" b="1" i="1" dirty="0" smtClean="0">
                <a:solidFill>
                  <a:srgbClr val="FF0000"/>
                </a:solidFill>
              </a:rPr>
              <a:t>красиво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На небе горят.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                </a:t>
            </a:r>
            <a:r>
              <a:rPr lang="ru-RU" sz="3200" i="1" dirty="0" err="1" smtClean="0"/>
              <a:t>Швецова</a:t>
            </a:r>
            <a:r>
              <a:rPr lang="ru-RU" sz="3200" i="1" dirty="0" smtClean="0"/>
              <a:t> А.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2786" y="1340768"/>
            <a:ext cx="46794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Станция «Лесная»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bb4005779518e20a945c6b47d407739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060848"/>
            <a:ext cx="5642105" cy="354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Деревья Республики Коми (берёза, рябина, осина, ель, сосна …)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osnogorsk-gorodok-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84784"/>
            <a:ext cx="2880320" cy="2021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8859c77341689bc2c3e67f1903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717032"/>
            <a:ext cx="2664296" cy="2408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12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1916832"/>
            <a:ext cx="271689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40964410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1556792"/>
            <a:ext cx="2891813" cy="2168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335210_main.jpg"/>
          <p:cNvPicPr>
            <a:picLocks noChangeAspect="1"/>
          </p:cNvPicPr>
          <p:nvPr/>
        </p:nvPicPr>
        <p:blipFill>
          <a:blip r:embed="rId7" cstate="print"/>
          <a:srcRect l="16520" t="4641" r="5721" b="14771"/>
          <a:stretch>
            <a:fillRect/>
          </a:stretch>
        </p:blipFill>
        <p:spPr>
          <a:xfrm>
            <a:off x="4860032" y="3723624"/>
            <a:ext cx="3024336" cy="313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Ягоды Республики Коми (клюква, брусника, черника, земляника, морошка…)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ranberry-variet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412776"/>
            <a:ext cx="2792308" cy="1905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s://avatars.mds.yandex.net/get-pdb/1724502/8a5dfd87-ae0f-4a3b-9acc-e5c9d169cb24/s1200"/>
          <p:cNvPicPr>
            <a:picLocks noChangeAspect="1" noChangeArrowheads="1"/>
          </p:cNvPicPr>
          <p:nvPr/>
        </p:nvPicPr>
        <p:blipFill>
          <a:blip r:embed="rId4" cstate="print"/>
          <a:srcRect r="1020" b="5306"/>
          <a:stretch>
            <a:fillRect/>
          </a:stretch>
        </p:blipFill>
        <p:spPr bwMode="auto">
          <a:xfrm>
            <a:off x="179512" y="3933056"/>
            <a:ext cx="3371961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s://avatars.mds.yandex.net/get-pdb/2834013/9d197df6-d220-4b68-a22e-da91bb708239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2276872"/>
            <a:ext cx="3024336" cy="2241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s://avatars.mds.yandex.net/get-pdb/1926095/7676464f-281f-45b8-b1ed-d64bd6c84d7b/s1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87616" y="1412776"/>
            <a:ext cx="3456384" cy="2713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://www.ugrapro.ru/wp-content/uploads/2019/07/11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4149080"/>
            <a:ext cx="3415308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Птицы Республики Коми ( снегирь, синица, ворона, воробей, стриж…)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628800"/>
            <a:ext cx="2593908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4lapki.com/wp-content/uploads/2019/04/http-komotoz-ru-photo-zhivotnye-images-sinica-s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89040"/>
            <a:ext cx="3672408" cy="2450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s://avatars.mds.yandex.net/get-zen_doc/1368767/pub_5d49e1b7d4f07a00ad62b227_5d49e1d606cc4600ae84e68f/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1628800"/>
            <a:ext cx="3168351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sueveriya.ru/wp-content/uploads/2008/01/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87616" y="1844824"/>
            <a:ext cx="345638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https://kot-pes.com/wp-content/uploads/2019/03/post_5c97d3819648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6" y="3212976"/>
            <a:ext cx="2244894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Животные Республики Коми (лось, олень, ондатра, песец, горностай..)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los-544x39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2808312" cy="2018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everniy-olen-544x3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77072"/>
            <a:ext cx="32373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ondatra-544x37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1916832"/>
            <a:ext cx="3598912" cy="2474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esec-1-544x38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29756" y="2276872"/>
            <a:ext cx="3214244" cy="2280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gornostay-544x37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03848" y="4196736"/>
            <a:ext cx="3840126" cy="2661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Птицы Республики Коми(куропатка, утка, гусь, рябчик, малый лебедь..)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Utka-544x38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4437112"/>
            <a:ext cx="3108960" cy="2177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us-544x3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2636912"/>
            <a:ext cx="2950840" cy="211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kuropatka-544x37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700808"/>
            <a:ext cx="3456384" cy="235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maliy-lebed-544x35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78944" y="4538092"/>
            <a:ext cx="3565056" cy="2319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ryabchik-544x36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15509" y="1340768"/>
            <a:ext cx="3228491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1052737"/>
            <a:ext cx="49685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 smtClean="0">
                <a:solidFill>
                  <a:srgbClr val="00B050"/>
                </a:solidFill>
              </a:rPr>
              <a:t>Живу я в коми крае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Там Родина моя.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Где все там расцветает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И расцветаю я.</a:t>
            </a:r>
          </a:p>
          <a:p>
            <a:pPr fontAlgn="base"/>
            <a:r>
              <a:rPr lang="ru-RU" sz="2400" b="1" i="1" dirty="0" smtClean="0">
                <a:solidFill>
                  <a:srgbClr val="00B050"/>
                </a:solidFill>
              </a:rPr>
              <a:t>Все — и леса, и речку,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И бабушкину печку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Я в сердце сохраню,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Я родину люблю!</a:t>
            </a:r>
          </a:p>
          <a:p>
            <a:pPr fontAlgn="base"/>
            <a:r>
              <a:rPr lang="ru-RU" sz="2400" b="1" i="1" dirty="0" smtClean="0">
                <a:solidFill>
                  <a:srgbClr val="00B050"/>
                </a:solidFill>
              </a:rPr>
              <a:t>И для меня все важно,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Что рядом, что вокруг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И счастлив день мой каждый.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Мой край — мой лучший друг.</a:t>
            </a:r>
          </a:p>
          <a:p>
            <a:pPr fontAlgn="base"/>
            <a:r>
              <a:rPr lang="ru-RU" sz="2400" b="1" i="1" dirty="0" smtClean="0">
                <a:solidFill>
                  <a:srgbClr val="00B050"/>
                </a:solidFill>
              </a:rPr>
              <a:t>                                  </a:t>
            </a:r>
            <a:r>
              <a:rPr lang="ru-RU" sz="2400" b="1" i="1" dirty="0" err="1" smtClean="0">
                <a:solidFill>
                  <a:srgbClr val="00B050"/>
                </a:solidFill>
              </a:rPr>
              <a:t>Старцева</a:t>
            </a:r>
            <a:r>
              <a:rPr lang="ru-RU" sz="2400" b="1" i="1" dirty="0" smtClean="0">
                <a:solidFill>
                  <a:srgbClr val="00B050"/>
                </a:solidFill>
              </a:rPr>
              <a:t> А.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2276872"/>
            <a:ext cx="5338936" cy="38492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Спасибо за внимание!!!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836713"/>
            <a:ext cx="6046440" cy="223224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Станция «</a:t>
            </a:r>
            <a:r>
              <a:rPr lang="ru-RU" b="1" dirty="0" err="1" smtClean="0">
                <a:solidFill>
                  <a:srgbClr val="FF0000"/>
                </a:solidFill>
              </a:rPr>
              <a:t>Знайкина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33843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206-2069864_chtenie-detskoy-knigi-kartinki-drawing-book-for-kids-book_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785453"/>
            <a:ext cx="4104456" cy="3077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Столица Республики </a:t>
            </a:r>
            <a:r>
              <a:rPr lang="ru-RU" dirty="0" smtClean="0">
                <a:solidFill>
                  <a:srgbClr val="FFFF00"/>
                </a:solidFill>
              </a:rPr>
              <a:t>Коми - </a:t>
            </a:r>
            <a:r>
              <a:rPr lang="ru-RU" dirty="0">
                <a:solidFill>
                  <a:srgbClr val="FFFF00"/>
                </a:solidFill>
              </a:rPr>
              <a:t>город Сыктывкар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75240" cy="321297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Герб  </a:t>
            </a:r>
            <a:r>
              <a:rPr lang="ru-RU" sz="2000" b="1" dirty="0"/>
              <a:t>Республики </a:t>
            </a:r>
            <a:r>
              <a:rPr lang="ru-RU" sz="2000" b="1" dirty="0" smtClean="0"/>
              <a:t>Коми представляет собой исполненное по мотивам пермского звериного стиля изображение золотой хищной птицы, помещенной на красном геральдическом щите; на груди птицы - лик женщины в обрамлении шести лосиных голов. </a:t>
            </a:r>
            <a:endParaRPr lang="ru-RU" sz="2000" b="1" dirty="0"/>
          </a:p>
        </p:txBody>
      </p:sp>
      <p:pic>
        <p:nvPicPr>
          <p:cNvPr id="4" name="Содержимое 3" descr="261567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87824" y="2492896"/>
            <a:ext cx="3136981" cy="3633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599px-Flag_of_Komi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12576" y="0"/>
            <a:ext cx="10287001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83568" y="260648"/>
            <a:ext cx="792088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Флаг Республики Коми </a:t>
            </a:r>
          </a:p>
          <a:p>
            <a:r>
              <a:rPr lang="ru-RU" sz="2400" b="1" dirty="0" smtClean="0"/>
              <a:t>Синий связывают с бескрайностью огромных северных территорий, неба, величием первозданной природы края.</a:t>
            </a:r>
            <a:br>
              <a:rPr lang="ru-RU" sz="2400" b="1" dirty="0" smtClean="0"/>
            </a:br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dirty="0" smtClean="0"/>
              <a:t>Зеленый – воплощение необъятных таежных лесов Коми, поражающие своей девственной красотой. В геральдике этот цвет также соотносится с таким понятиями, как «надежда» и «изобилие».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/>
              <a:t>Белый связан не только с белизной и чистотой снега, но и символически воплощает взаимопонимание и согласие народов, населяющих данный регион.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 </a:t>
            </a:r>
            <a:r>
              <a:rPr lang="ru-RU" dirty="0"/>
              <a:t>Республики Коми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0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rgbClr val="FF0000"/>
                </a:solidFill>
              </a:rPr>
              <a:t>Север, наш родимый край,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Глубоки твои снега,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Холодны твои ветра,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Высока твоя тайга!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Нас несут через века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Соколиные крыла.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Коми край, твоя судьба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Благодатна и светла</a:t>
            </a:r>
            <a:r>
              <a:rPr lang="ru-RU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Города Республики Коми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 lvl="5"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Сыктывкар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Воркута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Вуктыл</a:t>
            </a:r>
            <a:endParaRPr lang="ru-RU" b="1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Емва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Инта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Микунь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Печора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Сосногорск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Усинск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Ухта  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Крупные реки </a:t>
            </a:r>
            <a:r>
              <a:rPr lang="ru-RU" dirty="0"/>
              <a:t>Республики Коми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    </a:t>
            </a:r>
            <a:r>
              <a:rPr lang="ru-RU" b="1" dirty="0" smtClean="0">
                <a:solidFill>
                  <a:srgbClr val="FF0000"/>
                </a:solidFill>
              </a:rPr>
              <a:t>Печора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</a:t>
            </a:r>
            <a:r>
              <a:rPr lang="ru-RU" b="1" dirty="0" err="1" smtClean="0">
                <a:solidFill>
                  <a:srgbClr val="FF0000"/>
                </a:solidFill>
              </a:rPr>
              <a:t>Вычегда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  Мезень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</a:t>
            </a:r>
            <a:r>
              <a:rPr lang="ru-RU" b="1" dirty="0" err="1" smtClean="0">
                <a:solidFill>
                  <a:srgbClr val="FF0000"/>
                </a:solidFill>
              </a:rPr>
              <a:t>Вашка</a:t>
            </a:r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                            Уса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Ижма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</a:t>
            </a:r>
            <a:r>
              <a:rPr lang="ru-RU" b="1" dirty="0" err="1" smtClean="0">
                <a:solidFill>
                  <a:srgbClr val="FF0000"/>
                </a:solidFill>
              </a:rPr>
              <a:t>Вымь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</a:t>
            </a:r>
            <a:r>
              <a:rPr lang="ru-RU" b="1" dirty="0" err="1" smtClean="0">
                <a:solidFill>
                  <a:srgbClr val="FF0000"/>
                </a:solidFill>
              </a:rPr>
              <a:t>Сысола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8082</TotalTime>
  <Words>277</Words>
  <Application>Microsoft Office PowerPoint</Application>
  <PresentationFormat>Экран (4:3)</PresentationFormat>
  <Paragraphs>65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   МАДОУ «Детский сад № 17 общеразвивающего вида» г.Печора   Путешествие по Республике Коми</vt:lpstr>
      <vt:lpstr>Слайд 2</vt:lpstr>
      <vt:lpstr>Станция «Знайкина»</vt:lpstr>
      <vt:lpstr>Столица Республики Коми - город Сыктывкар</vt:lpstr>
      <vt:lpstr>Герб  Республики Коми представляет собой исполненное по мотивам пермского звериного стиля изображение золотой хищной птицы, помещенной на красном геральдическом щите; на груди птицы - лик женщины в обрамлении шести лосиных голов. </vt:lpstr>
      <vt:lpstr>Слайд 6</vt:lpstr>
      <vt:lpstr>Гимн Республики Коми</vt:lpstr>
      <vt:lpstr>Города Республики Коми</vt:lpstr>
      <vt:lpstr>Крупные реки Республики Коми</vt:lpstr>
      <vt:lpstr>Станция «Историческая»</vt:lpstr>
      <vt:lpstr>Праздники Республики Коми  </vt:lpstr>
      <vt:lpstr>«Пыжа гаж»- гулянье на лодках</vt:lpstr>
      <vt:lpstr>Блюда коми кухни  Рыбник- чери – нянь, шаньги из пшеничной муки, кисель, супы, шаньги из ржаной муки, овсяный квас</vt:lpstr>
      <vt:lpstr>Обувь жителей Республики Коми пимы                                       коты</vt:lpstr>
      <vt:lpstr>Традиционная одежда жителей Республики Коми</vt:lpstr>
      <vt:lpstr>Промыслы и ремёсла Республики Коми (охота, рыболовство, плетение из бересты, оленеводство)</vt:lpstr>
      <vt:lpstr>Станция «Читайкина»</vt:lpstr>
      <vt:lpstr>Коми писатели и поэты П. Образцов, Г. Юшков, Е.Габова</vt:lpstr>
      <vt:lpstr>Слайд 19</vt:lpstr>
      <vt:lpstr>Слайд 20</vt:lpstr>
      <vt:lpstr>Деревья Республики Коми (берёза, рябина, осина, ель, сосна …)</vt:lpstr>
      <vt:lpstr>Ягоды Республики Коми (клюква, брусника, черника, земляника, морошка…)</vt:lpstr>
      <vt:lpstr>Птицы Республики Коми ( снегирь, синица, ворона, воробей, стриж…)</vt:lpstr>
      <vt:lpstr>Животные Республики Коми (лось, олень, ондатра, песец, горностай..)</vt:lpstr>
      <vt:lpstr>Птицы Республики Коми(куропатка, утка, гусь, рябчик, малый лебедь..)</vt:lpstr>
      <vt:lpstr>Слайд 26</vt:lpstr>
      <vt:lpstr>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68</cp:revision>
  <dcterms:created xsi:type="dcterms:W3CDTF">2020-02-12T08:01:13Z</dcterms:created>
  <dcterms:modified xsi:type="dcterms:W3CDTF">2020-04-05T11:35:24Z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2905273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