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package" ContentType="application/vnd.openxmlformats-officedocument.package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_Microsoft_Office_Excel_20071.package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9.1167453075681349E-3"/>
          <c:y val="3.843816940488181E-2"/>
          <c:w val="0.68980728731841723"/>
          <c:h val="0.9471475170682884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попадает в организм</c:v>
                </c:pt>
                <c:pt idx="1">
                  <c:v>остается в окурке</c:v>
                </c:pt>
                <c:pt idx="2">
                  <c:v>сгорает и разрушается</c:v>
                </c:pt>
                <c:pt idx="3">
                  <c:v>уходит в атмосферу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</c:v>
                </c:pt>
                <c:pt idx="1">
                  <c:v>5</c:v>
                </c:pt>
                <c:pt idx="2">
                  <c:v>25</c:v>
                </c:pt>
                <c:pt idx="3">
                  <c:v>50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wMode val="edge"/>
          <c:hMode val="edge"/>
          <c:x val="0.70793703206454062"/>
          <c:y val="0.41600873855265141"/>
          <c:w val="1"/>
          <c:h val="0.84589624521786855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zero"/>
  </c:chart>
  <c:spPr>
    <a:ln w="50798">
      <a:solidFill>
        <a:prstClr val="black"/>
      </a:solidFill>
    </a:ln>
  </c:sp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0.54514</cdr:x>
      <cdr:y>0.08631</cdr:y>
    </cdr:from>
    <cdr:to>
      <cdr:x>0.63368</cdr:x>
      <cdr:y>0.19048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2990849" y="276224"/>
          <a:ext cx="485775" cy="33337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800" dirty="0">
              <a:solidFill>
                <a:sysClr val="windowText" lastClr="000000"/>
              </a:solidFill>
            </a:rPr>
            <a:t>20%</a:t>
          </a:r>
        </a:p>
      </cdr:txBody>
    </cdr:sp>
  </cdr:relSizeAnchor>
  <cdr:relSizeAnchor xmlns:cdr="http://schemas.openxmlformats.org/drawingml/2006/chartDrawing">
    <cdr:from>
      <cdr:x>0.7094</cdr:x>
      <cdr:y>0.25676</cdr:y>
    </cdr:from>
    <cdr:to>
      <cdr:x>0.78406</cdr:x>
      <cdr:y>0.34009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5929354" y="1357322"/>
          <a:ext cx="624026" cy="44051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600" dirty="0">
              <a:solidFill>
                <a:sysClr val="windowText" lastClr="000000"/>
              </a:solidFill>
            </a:rPr>
            <a:t>5 %</a:t>
          </a:r>
        </a:p>
      </cdr:txBody>
    </cdr:sp>
  </cdr:relSizeAnchor>
  <cdr:relSizeAnchor xmlns:cdr="http://schemas.openxmlformats.org/drawingml/2006/chartDrawing">
    <cdr:from>
      <cdr:x>0.5451</cdr:x>
      <cdr:y>0.80952</cdr:y>
    </cdr:from>
    <cdr:to>
      <cdr:x>0.63885</cdr:x>
      <cdr:y>0.91369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3634471" y="2590800"/>
          <a:ext cx="625079" cy="33337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600" dirty="0">
              <a:solidFill>
                <a:sysClr val="windowText" lastClr="000000"/>
              </a:solidFill>
            </a:rPr>
            <a:t>25 %</a:t>
          </a:r>
        </a:p>
      </cdr:txBody>
    </cdr:sp>
  </cdr:relSizeAnchor>
  <cdr:relSizeAnchor xmlns:cdr="http://schemas.openxmlformats.org/drawingml/2006/chartDrawing">
    <cdr:from>
      <cdr:x>0.04167</cdr:x>
      <cdr:y>0.10119</cdr:y>
    </cdr:from>
    <cdr:to>
      <cdr:x>0.14236</cdr:x>
      <cdr:y>0.21726</cdr:y>
    </cdr:to>
    <cdr:sp macro="" textlink="">
      <cdr:nvSpPr>
        <cdr:cNvPr id="6" name="Прямоугольник 5"/>
        <cdr:cNvSpPr/>
      </cdr:nvSpPr>
      <cdr:spPr>
        <a:xfrm xmlns:a="http://schemas.openxmlformats.org/drawingml/2006/main">
          <a:off x="228600" y="323850"/>
          <a:ext cx="552450" cy="37147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600" dirty="0">
              <a:solidFill>
                <a:sysClr val="windowText" lastClr="000000"/>
              </a:solidFill>
            </a:rPr>
            <a:t>50 %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28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97283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97284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97285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97286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7287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7288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7289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7290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7291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7292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7293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7294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7295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97296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D71C01B-1B0B-4FDD-9394-8F15E515293E}" type="datetimeFigureOut">
              <a:rPr lang="ru-RU"/>
              <a:pPr/>
              <a:t>10.10.2012</a:t>
            </a:fld>
            <a:endParaRPr lang="ru-RU"/>
          </a:p>
        </p:txBody>
      </p:sp>
      <p:sp>
        <p:nvSpPr>
          <p:cNvPr id="97297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7298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DFEB0FF-6C78-48CD-8798-4D20349EACA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729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730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AB8481B-02C9-46B3-88E0-DFBBDB6344E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C3CCDD3D-4BB4-490D-A24C-33D16653D72C}" type="datetimeFigureOut">
              <a:rPr lang="ru-RU"/>
              <a:pPr/>
              <a:t>10.10.2012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0F71DD-47C8-4F7E-8ED4-9B95CA71017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3DA3DF47-1F36-4F8E-A55C-E8BE9E704CE3}" type="datetimeFigureOut">
              <a:rPr lang="ru-RU"/>
              <a:pPr/>
              <a:t>10.10.2012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1950A54-FD15-4A5D-B36C-9348ACE7AC1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CD1432A-0DBB-420D-8F4F-3673AD191C6E}" type="datetimeFigureOut">
              <a:rPr lang="ru-RU"/>
              <a:pPr/>
              <a:t>10.10.2012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3A6FAA3-606A-482B-B61C-ED07C744D63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6723F276-6519-4848-B33D-A744B80B0AA1}" type="datetimeFigureOut">
              <a:rPr lang="ru-RU"/>
              <a:pPr/>
              <a:t>10.10.2012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0CE9563-4064-4BCC-890B-50F51397388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85976449-ED08-4AAC-BED3-C24C36E926DD}" type="datetimeFigureOut">
              <a:rPr lang="ru-RU"/>
              <a:pPr/>
              <a:t>10.10.2012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A8BAD4E-3C2B-4797-AA0B-55F1A18FD88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FAFE22D8-3F9A-45F1-AACB-B5CB111BFEA4}" type="datetimeFigureOut">
              <a:rPr lang="ru-RU"/>
              <a:pPr/>
              <a:t>10.10.2012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3C166A-6D83-49F7-A121-845736323F5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09280AFB-7789-4DD5-A843-4B347428148E}" type="datetimeFigureOut">
              <a:rPr lang="ru-RU"/>
              <a:pPr/>
              <a:t>10.10.2012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53F303B-36D1-4378-9264-2895784E8D8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3DDA3CC-13E7-47BE-9092-9DCC3D91C486}" type="datetimeFigureOut">
              <a:rPr lang="ru-RU"/>
              <a:pPr/>
              <a:t>10.10.2012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14EFA13-D3F8-4051-89C7-4665019B839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68BA6016-FBCE-4E1C-BFE2-4CE721AFF25F}" type="datetimeFigureOut">
              <a:rPr lang="ru-RU"/>
              <a:pPr/>
              <a:t>10.10.2012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7D87D31-B1A8-4F6C-B558-263AAB3A975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0F18DF6F-EB0A-4256-BD94-73A962E924B0}" type="datetimeFigureOut">
              <a:rPr lang="ru-RU"/>
              <a:pPr/>
              <a:t>10.10.2012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B45DDF-0585-458E-98DD-F7E7797B643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71927C4C-4633-4768-8C7D-5E7CD1E33F3F}" type="datetimeFigureOut">
              <a:rPr lang="ru-RU"/>
              <a:pPr/>
              <a:t>10.10.2012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441C1FCD-8519-4A11-AA83-E787E17CD05E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96260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9626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9626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9626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9626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9626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9626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9626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9626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9626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9627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627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627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4B89DB89-922E-4115-A2C1-64495FD526F2}" type="datetimeFigureOut">
              <a:rPr lang="ru-RU"/>
              <a:pPr/>
              <a:t>10.10.2012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41017" y="1212195"/>
            <a:ext cx="7798057" cy="3957553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0"/>
            <a:tileRect/>
          </a:gradFill>
          <a:ln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</a:ln>
          <a:effectLst>
            <a:outerShdw blurRad="292100" dir="7740000" sx="105000" sy="105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sunset" dir="t">
              <a:rot lat="0" lon="0" rev="3600000"/>
            </a:lightRig>
          </a:scene3d>
          <a:sp3d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latin typeface="Arial Black" pitchFamily="34" charset="0"/>
              </a:rPr>
              <a:t>КУРЕНИЕ</a:t>
            </a:r>
            <a:r>
              <a:rPr lang="ru-RU" sz="4400" dirty="0">
                <a:latin typeface="Arial Black" pitchFamily="34" charset="0"/>
              </a:rPr>
              <a:t> –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atin typeface="Arial Black" pitchFamily="34" charset="0"/>
              </a:rPr>
              <a:t> КОВАРНАЯ ЛОВУШКА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80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l="13586" t="9503" r="15503" b="62190"/>
          <a:stretch>
            <a:fillRect/>
          </a:stretch>
        </p:blipFill>
        <p:spPr>
          <a:xfrm>
            <a:off x="395288" y="404813"/>
            <a:ext cx="4464050" cy="2952750"/>
          </a:xfrm>
          <a:noFill/>
          <a:ln/>
        </p:spPr>
      </p:pic>
      <p:pic>
        <p:nvPicPr>
          <p:cNvPr id="101381" name="Picture 5"/>
          <p:cNvPicPr>
            <a:picLocks noChangeAspect="1" noChangeArrowheads="1"/>
          </p:cNvPicPr>
          <p:nvPr/>
        </p:nvPicPr>
        <p:blipFill>
          <a:blip r:embed="rId3"/>
          <a:srcRect l="12241" t="11754" r="22458" b="59492"/>
          <a:stretch>
            <a:fillRect/>
          </a:stretch>
        </p:blipFill>
        <p:spPr bwMode="auto">
          <a:xfrm>
            <a:off x="4787900" y="404813"/>
            <a:ext cx="4140200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83" name="Picture 7"/>
          <p:cNvPicPr>
            <a:picLocks noChangeAspect="1" noChangeArrowheads="1"/>
          </p:cNvPicPr>
          <p:nvPr/>
        </p:nvPicPr>
        <p:blipFill>
          <a:blip r:embed="rId2"/>
          <a:srcRect l="17920" t="55678" r="18007" b="19305"/>
          <a:stretch>
            <a:fillRect/>
          </a:stretch>
        </p:blipFill>
        <p:spPr bwMode="auto">
          <a:xfrm>
            <a:off x="539750" y="3357563"/>
            <a:ext cx="3671888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84" name="Picture 8"/>
          <p:cNvPicPr>
            <a:picLocks noChangeAspect="1" noChangeArrowheads="1"/>
          </p:cNvPicPr>
          <p:nvPr/>
        </p:nvPicPr>
        <p:blipFill>
          <a:blip r:embed="rId3">
            <a:lum bright="6000"/>
          </a:blip>
          <a:srcRect l="12241" t="56699" r="27707" b="20282"/>
          <a:stretch>
            <a:fillRect/>
          </a:stretch>
        </p:blipFill>
        <p:spPr bwMode="auto">
          <a:xfrm>
            <a:off x="4859338" y="3357563"/>
            <a:ext cx="4105275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4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l="13924" t="9200" r="24026" b="61842"/>
          <a:stretch>
            <a:fillRect/>
          </a:stretch>
        </p:blipFill>
        <p:spPr>
          <a:xfrm>
            <a:off x="250825" y="620713"/>
            <a:ext cx="4465638" cy="5759450"/>
          </a:xfrm>
          <a:noFill/>
          <a:ln w="41275">
            <a:solidFill>
              <a:srgbClr val="FF0000"/>
            </a:solidFill>
          </a:ln>
        </p:spPr>
      </p:pic>
      <p:pic>
        <p:nvPicPr>
          <p:cNvPr id="102405" name="Picture 5"/>
          <p:cNvPicPr>
            <a:picLocks noChangeAspect="1" noChangeArrowheads="1"/>
          </p:cNvPicPr>
          <p:nvPr/>
        </p:nvPicPr>
        <p:blipFill>
          <a:blip r:embed="rId2"/>
          <a:srcRect l="12941" t="57671" r="25227" b="17508"/>
          <a:stretch>
            <a:fillRect/>
          </a:stretch>
        </p:blipFill>
        <p:spPr bwMode="auto">
          <a:xfrm>
            <a:off x="4787900" y="620713"/>
            <a:ext cx="4140200" cy="3959225"/>
          </a:xfrm>
          <a:prstGeom prst="rect">
            <a:avLst/>
          </a:prstGeom>
          <a:noFill/>
          <a:ln w="4127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8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l="11427" t="9052" r="28069" b="59232"/>
          <a:stretch>
            <a:fillRect/>
          </a:stretch>
        </p:blipFill>
        <p:spPr>
          <a:xfrm>
            <a:off x="0" y="404813"/>
            <a:ext cx="4572000" cy="3168650"/>
          </a:xfrm>
          <a:noFill/>
          <a:ln/>
        </p:spPr>
      </p:pic>
      <p:pic>
        <p:nvPicPr>
          <p:cNvPr id="103429" name="Picture 5"/>
          <p:cNvPicPr>
            <a:picLocks noChangeAspect="1" noChangeArrowheads="1"/>
          </p:cNvPicPr>
          <p:nvPr/>
        </p:nvPicPr>
        <p:blipFill>
          <a:blip r:embed="rId3"/>
          <a:srcRect l="14374" t="15166" r="25168" b="55589"/>
          <a:stretch>
            <a:fillRect/>
          </a:stretch>
        </p:blipFill>
        <p:spPr bwMode="auto">
          <a:xfrm>
            <a:off x="4859338" y="404813"/>
            <a:ext cx="4105275" cy="3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30" name="Picture 6"/>
          <p:cNvPicPr>
            <a:picLocks noChangeAspect="1" noChangeArrowheads="1"/>
          </p:cNvPicPr>
          <p:nvPr/>
        </p:nvPicPr>
        <p:blipFill>
          <a:blip r:embed="rId2"/>
          <a:srcRect l="11427" t="56769" r="25568" b="16585"/>
          <a:stretch>
            <a:fillRect/>
          </a:stretch>
        </p:blipFill>
        <p:spPr bwMode="auto">
          <a:xfrm>
            <a:off x="179388" y="3573463"/>
            <a:ext cx="4105275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31" name="Picture 7"/>
          <p:cNvPicPr>
            <a:picLocks noChangeAspect="1" noChangeArrowheads="1"/>
          </p:cNvPicPr>
          <p:nvPr/>
        </p:nvPicPr>
        <p:blipFill>
          <a:blip r:embed="rId3"/>
          <a:srcRect l="13928" t="58749" r="29588" b="16898"/>
          <a:stretch>
            <a:fillRect/>
          </a:stretch>
        </p:blipFill>
        <p:spPr bwMode="auto">
          <a:xfrm>
            <a:off x="4787900" y="3644900"/>
            <a:ext cx="4140200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2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l="9084" t="13631" r="27751" b="61014"/>
          <a:stretch>
            <a:fillRect/>
          </a:stretch>
        </p:blipFill>
        <p:spPr>
          <a:xfrm>
            <a:off x="4356100" y="476250"/>
            <a:ext cx="4606925" cy="3529013"/>
          </a:xfrm>
          <a:noFill/>
          <a:ln w="41275">
            <a:solidFill>
              <a:srgbClr val="FF0000"/>
            </a:solidFill>
          </a:ln>
        </p:spPr>
      </p:pic>
      <p:pic>
        <p:nvPicPr>
          <p:cNvPr id="104454" name="Picture 6"/>
          <p:cNvPicPr>
            <a:picLocks noChangeAspect="1" noChangeArrowheads="1"/>
          </p:cNvPicPr>
          <p:nvPr/>
        </p:nvPicPr>
        <p:blipFill>
          <a:blip r:embed="rId2"/>
          <a:srcRect l="11034" t="58586" r="28810" b="18114"/>
          <a:stretch>
            <a:fillRect/>
          </a:stretch>
        </p:blipFill>
        <p:spPr bwMode="auto">
          <a:xfrm>
            <a:off x="179388" y="3141663"/>
            <a:ext cx="4822825" cy="3573462"/>
          </a:xfrm>
          <a:prstGeom prst="rect">
            <a:avLst/>
          </a:prstGeom>
          <a:noFill/>
          <a:ln w="4127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549275"/>
            <a:ext cx="9074150" cy="1008063"/>
          </a:xfrm>
        </p:spPr>
        <p:txBody>
          <a:bodyPr/>
          <a:lstStyle/>
          <a:p>
            <a:r>
              <a:rPr lang="ru-RU" sz="3200">
                <a:solidFill>
                  <a:srgbClr val="CC0000"/>
                </a:solidFill>
              </a:rPr>
              <a:t>Надеемся, что после просмотра этих слайдов «У вас не появится желание закурить»</a:t>
            </a:r>
          </a:p>
        </p:txBody>
      </p:sp>
      <p:pic>
        <p:nvPicPr>
          <p:cNvPr id="105476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lum contrast="6000"/>
          </a:blip>
          <a:srcRect l="29208" t="29199" r="41382" b="56805"/>
          <a:stretch>
            <a:fillRect/>
          </a:stretch>
        </p:blipFill>
        <p:spPr>
          <a:xfrm>
            <a:off x="323850" y="1628775"/>
            <a:ext cx="3240088" cy="2900363"/>
          </a:xfrm>
          <a:noFill/>
          <a:ln/>
        </p:spPr>
      </p:pic>
      <p:pic>
        <p:nvPicPr>
          <p:cNvPr id="105477" name="Picture 5"/>
          <p:cNvPicPr>
            <a:picLocks noChangeAspect="1" noChangeArrowheads="1"/>
          </p:cNvPicPr>
          <p:nvPr/>
        </p:nvPicPr>
        <p:blipFill>
          <a:blip r:embed="rId2"/>
          <a:srcRect l="25476" t="59259" r="36694" b="17035"/>
          <a:stretch>
            <a:fillRect/>
          </a:stretch>
        </p:blipFill>
        <p:spPr bwMode="auto">
          <a:xfrm>
            <a:off x="3995738" y="2420938"/>
            <a:ext cx="4895850" cy="422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6844" y="584178"/>
            <a:ext cx="8429684" cy="642942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0"/>
            <a:tileRect/>
          </a:gradFill>
          <a:ln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</a:ln>
          <a:effectLst>
            <a:outerShdw blurRad="292100" dir="7740000" sx="105000" sy="105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sunset" dir="t">
              <a:rot lat="0" lon="0" rev="3600000"/>
            </a:lightRig>
          </a:scene3d>
          <a:sp3d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Arial Black" pitchFamily="34" charset="0"/>
              </a:rPr>
              <a:t>КУРЕНИЕ.  «за» и  «против»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827088" y="1412875"/>
          <a:ext cx="7358062" cy="5143500"/>
        </p:xfrm>
        <a:graphic>
          <a:graphicData uri="http://schemas.openxmlformats.org/drawingml/2006/table">
            <a:tbl>
              <a:tblPr/>
              <a:tblGrid>
                <a:gridCol w="3714750"/>
                <a:gridCol w="3643312"/>
              </a:tblGrid>
              <a:tr h="436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«против»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«за»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06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отнимает жизнь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добавляет болезни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отравляет организм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ухудшает внешность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вянет кожа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сипнет голос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желтеют зубы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отнимает деньги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мешает работе и бизнесу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причина пожаров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это немодно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запрещено законом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отравляет некурящих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>
            <a:graphicFrameLocks/>
          </p:cNvGraphicFramePr>
          <p:nvPr/>
        </p:nvGraphicFramePr>
        <p:xfrm>
          <a:off x="395288" y="1700213"/>
          <a:ext cx="8358187" cy="49291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00020" y="725466"/>
            <a:ext cx="8429684" cy="71438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0"/>
            <a:tileRect/>
          </a:gradFill>
          <a:ln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</a:ln>
          <a:effectLst>
            <a:outerShdw blurRad="292100" dir="7740000" sx="105000" sy="105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sunset" dir="t">
              <a:rot lat="0" lon="0" rev="3600000"/>
            </a:lightRig>
          </a:scene3d>
          <a:sp3d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 Black" pitchFamily="34" charset="0"/>
              </a:rPr>
              <a:t>Что происходит при курении сигареты?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500042"/>
            <a:ext cx="8429684" cy="5929354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0"/>
            <a:tileRect/>
          </a:gradFill>
          <a:ln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</a:ln>
          <a:effectLst>
            <a:outerShdw blurRad="292100" dir="7740000" sx="105000" sy="105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sunset" dir="t">
              <a:rot lat="0" lon="0" rev="3600000"/>
            </a:lightRig>
          </a:scene3d>
          <a:sp3d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atin typeface="Arial Black" pitchFamily="34" charset="0"/>
              </a:rPr>
              <a:t>Курение – это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atin typeface="Arial Black" pitchFamily="34" charset="0"/>
              </a:rPr>
              <a:t>вредная  и опасная привычка,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atin typeface="Arial Black" pitchFamily="34" charset="0"/>
              </a:rPr>
              <a:t> коварная ловушка,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atin typeface="Arial Black" pitchFamily="34" charset="0"/>
              </a:rPr>
              <a:t> никотиновая зависимость.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719138"/>
          </a:xfrm>
        </p:spPr>
        <p:txBody>
          <a:bodyPr/>
          <a:lstStyle/>
          <a:p>
            <a:pPr algn="ctr"/>
            <a:r>
              <a:rPr lang="ru-RU" sz="4000">
                <a:solidFill>
                  <a:srgbClr val="CC0000"/>
                </a:solidFill>
              </a:rPr>
              <a:t>Последствия курения</a:t>
            </a:r>
          </a:p>
        </p:txBody>
      </p:sp>
      <p:pic>
        <p:nvPicPr>
          <p:cNvPr id="17415" name="Picture 7"/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bright="4000"/>
            <a:grayscl/>
          </a:blip>
          <a:srcRect l="11163" t="58353" r="13969" b="8575"/>
          <a:stretch>
            <a:fillRect/>
          </a:stretch>
        </p:blipFill>
        <p:spPr>
          <a:xfrm>
            <a:off x="611188" y="1484313"/>
            <a:ext cx="8134350" cy="4970462"/>
          </a:xfrm>
          <a:solidFill>
            <a:schemeClr val="bg1"/>
          </a:solidFill>
          <a:ln w="412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8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lum bright="6000"/>
          </a:blip>
          <a:srcRect l="15297" t="11934" r="23994" b="65741"/>
          <a:stretch>
            <a:fillRect/>
          </a:stretch>
        </p:blipFill>
        <p:spPr>
          <a:xfrm>
            <a:off x="468313" y="404813"/>
            <a:ext cx="5613400" cy="3028950"/>
          </a:xfrm>
          <a:solidFill>
            <a:srgbClr val="FF6600"/>
          </a:solidFill>
          <a:ln w="41275">
            <a:solidFill>
              <a:srgbClr val="FF0000"/>
            </a:solidFill>
          </a:ln>
        </p:spPr>
      </p:pic>
      <p:pic>
        <p:nvPicPr>
          <p:cNvPr id="98310" name="Picture 6"/>
          <p:cNvPicPr>
            <a:picLocks noChangeAspect="1" noChangeArrowheads="1"/>
          </p:cNvPicPr>
          <p:nvPr/>
        </p:nvPicPr>
        <p:blipFill>
          <a:blip r:embed="rId2">
            <a:lum bright="6000"/>
          </a:blip>
          <a:srcRect l="14459" t="57684" r="25827" b="15273"/>
          <a:stretch>
            <a:fillRect/>
          </a:stretch>
        </p:blipFill>
        <p:spPr bwMode="auto">
          <a:xfrm>
            <a:off x="3563938" y="3500438"/>
            <a:ext cx="5183187" cy="3168650"/>
          </a:xfrm>
          <a:prstGeom prst="rect">
            <a:avLst/>
          </a:prstGeom>
          <a:noFill/>
          <a:ln w="4127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2">
            <a:lum bright="6000"/>
          </a:blip>
          <a:srcRect l="11652" t="9628" r="16130" b="55640"/>
          <a:stretch>
            <a:fillRect/>
          </a:stretch>
        </p:blipFill>
        <p:spPr bwMode="auto">
          <a:xfrm>
            <a:off x="250825" y="2924175"/>
            <a:ext cx="4392613" cy="3671888"/>
          </a:xfrm>
          <a:prstGeom prst="rect">
            <a:avLst/>
          </a:prstGeom>
          <a:noFill/>
          <a:ln w="412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5604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l="11700" t="60744" r="15369" b="8463"/>
          <a:stretch>
            <a:fillRect/>
          </a:stretch>
        </p:blipFill>
        <p:spPr>
          <a:xfrm>
            <a:off x="4427538" y="549275"/>
            <a:ext cx="4464050" cy="3024188"/>
          </a:xfrm>
          <a:noFill/>
          <a:ln w="41275">
            <a:solidFill>
              <a:srgbClr val="FF00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2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l="15179" t="53140" r="26195" b="15543"/>
          <a:stretch>
            <a:fillRect/>
          </a:stretch>
        </p:blipFill>
        <p:spPr>
          <a:xfrm>
            <a:off x="4572000" y="765175"/>
            <a:ext cx="4210050" cy="4751388"/>
          </a:xfrm>
          <a:noFill/>
          <a:ln w="41275">
            <a:solidFill>
              <a:srgbClr val="FF0000"/>
            </a:solidFill>
          </a:ln>
        </p:spPr>
      </p:pic>
      <p:pic>
        <p:nvPicPr>
          <p:cNvPr id="99333" name="Picture 5"/>
          <p:cNvPicPr>
            <a:picLocks noChangeAspect="1" noChangeArrowheads="1"/>
          </p:cNvPicPr>
          <p:nvPr/>
        </p:nvPicPr>
        <p:blipFill>
          <a:blip r:embed="rId2"/>
          <a:srcRect l="14651" t="5084" r="26773" b="59863"/>
          <a:stretch>
            <a:fillRect/>
          </a:stretch>
        </p:blipFill>
        <p:spPr bwMode="auto">
          <a:xfrm>
            <a:off x="468313" y="765175"/>
            <a:ext cx="4030662" cy="4751388"/>
          </a:xfrm>
          <a:prstGeom prst="rect">
            <a:avLst/>
          </a:prstGeom>
          <a:noFill/>
          <a:ln w="4127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6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l="13823" t="9166" r="17615" b="62305"/>
          <a:stretch>
            <a:fillRect/>
          </a:stretch>
        </p:blipFill>
        <p:spPr>
          <a:xfrm>
            <a:off x="468313" y="476250"/>
            <a:ext cx="4246562" cy="3744913"/>
          </a:xfrm>
          <a:noFill/>
          <a:ln w="41275">
            <a:solidFill>
              <a:srgbClr val="FF0000"/>
            </a:solidFill>
          </a:ln>
        </p:spPr>
      </p:pic>
      <p:pic>
        <p:nvPicPr>
          <p:cNvPr id="100357" name="Picture 5"/>
          <p:cNvPicPr>
            <a:picLocks noChangeAspect="1" noChangeArrowheads="1"/>
          </p:cNvPicPr>
          <p:nvPr/>
        </p:nvPicPr>
        <p:blipFill>
          <a:blip r:embed="rId2"/>
          <a:srcRect l="17439" t="55966" r="18607" b="19443"/>
          <a:stretch>
            <a:fillRect/>
          </a:stretch>
        </p:blipFill>
        <p:spPr bwMode="auto">
          <a:xfrm>
            <a:off x="4787900" y="2492375"/>
            <a:ext cx="4175125" cy="3960813"/>
          </a:xfrm>
          <a:prstGeom prst="rect">
            <a:avLst/>
          </a:prstGeom>
          <a:noFill/>
          <a:ln w="4127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154</TotalTime>
  <Words>44</Words>
  <Application>Microsoft Office PowerPoint</Application>
  <PresentationFormat>Экран (4:3)</PresentationFormat>
  <Paragraphs>17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Times New Roman</vt:lpstr>
      <vt:lpstr>Wingdings</vt:lpstr>
      <vt:lpstr>Calibri</vt:lpstr>
      <vt:lpstr>Arial Black</vt:lpstr>
      <vt:lpstr>Пиксел</vt:lpstr>
      <vt:lpstr>Диаграмма Microsoft Excel</vt:lpstr>
      <vt:lpstr>Слайд 1</vt:lpstr>
      <vt:lpstr>Слайд 2</vt:lpstr>
      <vt:lpstr>Слайд 3</vt:lpstr>
      <vt:lpstr>Слайд 4</vt:lpstr>
      <vt:lpstr>Последствия курения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Надеемся, что после просмотра этих слайдов «У вас не появится желание закурить»</vt:lpstr>
    </vt:vector>
  </TitlesOfParts>
  <Company>нет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Мартышевская Людмила Владимировна</dc:creator>
  <cp:lastModifiedBy>Admin</cp:lastModifiedBy>
  <cp:revision>8</cp:revision>
  <dcterms:created xsi:type="dcterms:W3CDTF">2011-11-27T07:52:09Z</dcterms:created>
  <dcterms:modified xsi:type="dcterms:W3CDTF">2012-10-10T17:06:28Z</dcterms:modified>
</cp:coreProperties>
</file>