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8" r:id="rId8"/>
    <p:sldId id="265" r:id="rId9"/>
    <p:sldId id="266" r:id="rId10"/>
    <p:sldId id="267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-428652"/>
            <a:ext cx="8929750" cy="2868168"/>
          </a:xfrm>
        </p:spPr>
        <p:txBody>
          <a:bodyPr/>
          <a:lstStyle/>
          <a:p>
            <a:r>
              <a:rPr lang="ru-RU" sz="3200" b="1" i="1" dirty="0" smtClean="0"/>
              <a:t>Предметно-пространственная </a:t>
            </a:r>
            <a:r>
              <a:rPr lang="ru-RU" sz="3200" b="1" i="1" dirty="0" smtClean="0"/>
              <a:t>среда</a:t>
            </a:r>
            <a:br>
              <a:rPr lang="ru-RU" sz="3200" b="1" i="1" dirty="0" smtClean="0"/>
            </a:br>
            <a:r>
              <a:rPr lang="ru-RU" sz="3200" b="1" i="1" dirty="0" smtClean="0"/>
              <a:t>второй </a:t>
            </a:r>
            <a:r>
              <a:rPr lang="ru-RU" sz="3200" b="1" i="1" dirty="0" smtClean="0"/>
              <a:t>младшей группы «</a:t>
            </a:r>
            <a:r>
              <a:rPr lang="ru-RU" sz="3200" b="1" i="1" dirty="0" err="1" smtClean="0"/>
              <a:t>Осьминожки</a:t>
            </a:r>
            <a:r>
              <a:rPr lang="ru-RU" sz="3200" b="1" i="1" dirty="0" smtClean="0"/>
              <a:t>» МКДОУ»Звёздочка»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928802"/>
            <a:ext cx="8001024" cy="4786346"/>
          </a:xfrm>
        </p:spPr>
        <p:txBody>
          <a:bodyPr>
            <a:normAutofit/>
          </a:bodyPr>
          <a:lstStyle/>
          <a:p>
            <a:r>
              <a:rPr lang="ru-RU" i="1" dirty="0" smtClean="0"/>
              <a:t>Организация предметно – развивающей среды в ДОУ выстраивается в</a:t>
            </a:r>
            <a:endParaRPr lang="ru-RU" dirty="0" smtClean="0"/>
          </a:p>
          <a:p>
            <a:r>
              <a:rPr lang="ru-RU" i="1" dirty="0" smtClean="0"/>
              <a:t>соответствии с принципами программы «От рождения до школы» под редакцией</a:t>
            </a:r>
            <a:endParaRPr lang="ru-RU" dirty="0" smtClean="0"/>
          </a:p>
          <a:p>
            <a:r>
              <a:rPr lang="ru-RU" i="1" dirty="0" smtClean="0"/>
              <a:t> М.А. Васильевой, Н.Е. </a:t>
            </a:r>
            <a:r>
              <a:rPr lang="ru-RU" i="1" dirty="0" err="1" smtClean="0"/>
              <a:t>Вераксы</a:t>
            </a:r>
            <a:r>
              <a:rPr lang="ru-RU" i="1" dirty="0" smtClean="0"/>
              <a:t> и Т.С. Комаровой  и «Концепции построения</a:t>
            </a:r>
            <a:endParaRPr lang="ru-RU" dirty="0" smtClean="0"/>
          </a:p>
          <a:p>
            <a:r>
              <a:rPr lang="ru-RU" i="1" dirty="0" smtClean="0"/>
              <a:t>развивающей среды» В.А. Петровского, соответствующей личностно –</a:t>
            </a:r>
            <a:endParaRPr lang="ru-RU" dirty="0" smtClean="0"/>
          </a:p>
          <a:p>
            <a:r>
              <a:rPr lang="ru-RU" i="1" dirty="0" smtClean="0"/>
              <a:t>ориентированной модели взаимодействия с дошкольниками.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Новая папка (5)\f4RA7WWHe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89" y="785794"/>
            <a:ext cx="7334301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Центр воды и </a:t>
            </a:r>
            <a:r>
              <a:rPr lang="ru-RU" i="1" dirty="0" smtClean="0"/>
              <a:t>песка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357826"/>
            <a:ext cx="7498080" cy="2214578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/>
              <a:t>     «</a:t>
            </a:r>
            <a:r>
              <a:rPr lang="ru-RU" sz="2400" i="1" dirty="0" smtClean="0"/>
              <a:t>Центр воды и песка» в нашей группе помогает организовать </a:t>
            </a:r>
            <a:r>
              <a:rPr lang="ru-RU" sz="2400" i="1" dirty="0" smtClean="0"/>
              <a:t>познавательно-исследовательскую </a:t>
            </a:r>
            <a:r>
              <a:rPr lang="ru-RU" sz="2400" i="1" dirty="0" smtClean="0"/>
              <a:t>деятельность детей.</a:t>
            </a: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Documents and Settings\Admin\Рабочий стол\Новая папка (5)\6de0413638488ea07bca1834b26f3e01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642918"/>
            <a:ext cx="5786478" cy="434245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Центр </a:t>
            </a:r>
            <a:r>
              <a:rPr lang="ru-RU" i="1" dirty="0" smtClean="0"/>
              <a:t>творчества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3500430" cy="48006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 smtClean="0"/>
              <a:t>Творчество в широком смысле слова – это деятельность, направленная на получение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чего-то нового, неповторимого. В оформлении приёмной всегда найдётся место для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работ детей, их творчества. Очень красочно оформлена выставка, где мы размещаем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рисунки и аппликации детей. В центре творчества постоянно что-то меняется в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зависимости от лексических тем, осваиваемых техник.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C:\Documents and Settings\Admin\Рабочий стол\Новая папка (5)\IMG_20180405_114723_1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500174"/>
            <a:ext cx="4500594" cy="49817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00042"/>
            <a:ext cx="8143900" cy="564360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Каждый ребенок в своем развитии испытывает несомненное влияние семьи, ее </a:t>
            </a:r>
            <a:r>
              <a:rPr lang="ru-RU" i="1" dirty="0" smtClean="0"/>
              <a:t>быта, культурных </a:t>
            </a:r>
            <a:r>
              <a:rPr lang="ru-RU" i="1" dirty="0" smtClean="0"/>
              <a:t>предпочтений. В детском саду обстановка всех помещений служит </a:t>
            </a:r>
            <a:r>
              <a:rPr lang="ru-RU" i="1" dirty="0" smtClean="0"/>
              <a:t>одной задачей</a:t>
            </a:r>
            <a:r>
              <a:rPr lang="ru-RU" i="1" dirty="0" smtClean="0"/>
              <a:t>: для воспитания и развития ребенка в коллективе. Создание </a:t>
            </a:r>
            <a:r>
              <a:rPr lang="ru-RU" i="1" dirty="0" smtClean="0"/>
              <a:t>такой благоприятной </a:t>
            </a:r>
            <a:r>
              <a:rPr lang="ru-RU" i="1" dirty="0" smtClean="0"/>
              <a:t>обстановки - большое искусство, включающее в себя разумную </a:t>
            </a:r>
            <a:r>
              <a:rPr lang="ru-RU" i="1" dirty="0" smtClean="0"/>
              <a:t>и</a:t>
            </a:r>
            <a:r>
              <a:rPr lang="ru-RU" dirty="0" smtClean="0"/>
              <a:t> </a:t>
            </a:r>
            <a:r>
              <a:rPr lang="ru-RU" i="1" dirty="0" smtClean="0"/>
              <a:t>красивую </a:t>
            </a:r>
            <a:r>
              <a:rPr lang="ru-RU" i="1" dirty="0" smtClean="0"/>
              <a:t>организацию пространства и его элементов. В развивающей </a:t>
            </a:r>
            <a:r>
              <a:rPr lang="ru-RU" i="1" dirty="0" smtClean="0"/>
              <a:t>среде,</a:t>
            </a:r>
            <a:r>
              <a:rPr lang="ru-RU" dirty="0" smtClean="0"/>
              <a:t> </a:t>
            </a:r>
            <a:r>
              <a:rPr lang="ru-RU" i="1" dirty="0" smtClean="0"/>
              <a:t>окружающей </a:t>
            </a:r>
            <a:r>
              <a:rPr lang="ru-RU" i="1" dirty="0" smtClean="0"/>
              <a:t>ребенка, должна быть заложена возможность того, что и </a:t>
            </a:r>
            <a:r>
              <a:rPr lang="ru-RU" i="1" dirty="0" smtClean="0"/>
              <a:t>ребенок</a:t>
            </a:r>
            <a:r>
              <a:rPr lang="ru-RU" dirty="0" smtClean="0"/>
              <a:t> </a:t>
            </a:r>
            <a:r>
              <a:rPr lang="ru-RU" i="1" dirty="0" smtClean="0"/>
              <a:t>становится </a:t>
            </a:r>
            <a:r>
              <a:rPr lang="ru-RU" i="1" dirty="0" smtClean="0"/>
              <a:t>творцом своего предметного мира, в процессе личностно </a:t>
            </a:r>
            <a:r>
              <a:rPr lang="ru-RU" i="1" dirty="0" smtClean="0"/>
              <a:t>– развивающего</a:t>
            </a:r>
            <a:r>
              <a:rPr lang="ru-RU" dirty="0" smtClean="0"/>
              <a:t> </a:t>
            </a:r>
            <a:r>
              <a:rPr lang="ru-RU" i="1" dirty="0" smtClean="0"/>
              <a:t>взаимодействия </a:t>
            </a:r>
            <a:r>
              <a:rPr lang="ru-RU" i="1" dirty="0" smtClean="0"/>
              <a:t>с взрослыми, сверстниками становится творцом своей личности.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8505092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Центр театрализованной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7498080" cy="2981332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/>
              <a:t>    В </a:t>
            </a:r>
            <a:r>
              <a:rPr lang="ru-RU" sz="2400" i="1" dirty="0" smtClean="0"/>
              <a:t>уголке находятся реквизиты для различных </a:t>
            </a:r>
            <a:r>
              <a:rPr lang="ru-RU" sz="2400" i="1" dirty="0" smtClean="0"/>
              <a:t>видов театра</a:t>
            </a:r>
            <a:r>
              <a:rPr lang="ru-RU" sz="2400" i="1" dirty="0" smtClean="0"/>
              <a:t>: пальчиковый, </a:t>
            </a:r>
            <a:r>
              <a:rPr lang="ru-RU" sz="2400" i="1" dirty="0" smtClean="0"/>
              <a:t>настольный, плоскостной</a:t>
            </a:r>
            <a:r>
              <a:rPr lang="ru-RU" sz="2400" i="1" dirty="0" smtClean="0"/>
              <a:t>, маски для разыгрывания сценок.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Новая папка (5)\4giImNucmh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419353"/>
            <a:ext cx="3786214" cy="43170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Новая папка (5)\u1UiIZAP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3757613" cy="5010151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Новая папка (5)\QDp367R0QJ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571612"/>
            <a:ext cx="3804073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Центр физического </a:t>
            </a:r>
            <a:r>
              <a:rPr lang="ru-RU" i="1" dirty="0" smtClean="0"/>
              <a:t>развития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214422"/>
            <a:ext cx="3926180" cy="52864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/>
              <a:t>Есть игрушки-каталки; мячи разных размеров; мячики — ёжики; мешочки , наполненные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горохом для рук; массажные коврики ; массажные варежки; кегли; гантели; </a:t>
            </a:r>
            <a:r>
              <a:rPr lang="ru-RU" i="1" dirty="0" err="1" smtClean="0"/>
              <a:t>кольцеброс</a:t>
            </a:r>
            <a:r>
              <a:rPr lang="ru-RU" i="1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обручи; скакалки; верёвки, шнуры; дети постоянно находятся в активном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движении и по своему усмотрению пользуются предложенными игрушками, маски для игр,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мягкие мячики, султанчики, бубен для выполнения упражнений в предложенном ритме.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Admin\Рабочий стол\Новая папка (5)\O66E2qslEx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4834889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Центр </a:t>
            </a:r>
            <a:r>
              <a:rPr lang="ru-RU" i="1" dirty="0" smtClean="0"/>
              <a:t>книги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715404" cy="285752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i="1" dirty="0" smtClean="0"/>
              <a:t>Самым доступным и эффективным способом развития детей является чтение.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Развивающие способности детской книжки безграничны. Мышление, речь, память,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внимание, воображение — всё это формируется благодаря общению с книгой,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художественная литература служит действенным средством умственного,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нравственного, эстетического развития детей.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Documents and Settings\Admin\Рабочий стол\Новая папка (5)\ZeBkcIHph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5" y="2143092"/>
            <a:ext cx="3357586" cy="447678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Игровой центр.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43570" y="1643026"/>
            <a:ext cx="3500430" cy="52149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В </a:t>
            </a:r>
            <a:r>
              <a:rPr lang="ru-RU" i="1" dirty="0" smtClean="0"/>
              <a:t>игровой зоне размещены разнообразные игры для детей с учётом возраста и </a:t>
            </a:r>
            <a:r>
              <a:rPr lang="ru-RU" i="1" dirty="0" err="1" smtClean="0"/>
              <a:t>гендерного</a:t>
            </a:r>
            <a:r>
              <a:rPr lang="ru-RU" i="1" dirty="0" smtClean="0"/>
              <a:t> воспитания.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Центр </a:t>
            </a:r>
            <a:r>
              <a:rPr lang="ru-RU" i="1" dirty="0" smtClean="0"/>
              <a:t>развивающих игр направлен на развитие речи, сенсорного восприятия, мелкой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Центр </a:t>
            </a:r>
            <a:r>
              <a:rPr lang="ru-RU" i="1" dirty="0" smtClean="0"/>
              <a:t>развивающих игр направлен на развитие речи, сенсорного восприятия, мелкой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моторики, воображения.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3" name="Picture 3" descr="C:\Documents and Settings\Admin\Рабочий стол\Новая папка (5)\f39RkVv2gI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Новая папка (5)\U7aKsdxSzl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04"/>
            <a:ext cx="7524803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Новая папка (5)\06PRuoQ9wY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28604"/>
            <a:ext cx="3600450" cy="4800600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Новая папка (5)\Zcq34tQXqi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714488"/>
            <a:ext cx="3571900" cy="476253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Новая папка (5)\7Lmd-l0t-U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5114916" cy="3836187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Новая папка (5)\N3hUIVnZQ1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381244"/>
            <a:ext cx="3214710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</TotalTime>
  <Words>347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Предметно-пространственная среда второй младшей группы «Осьминожки» МКДОУ»Звёздочка» </vt:lpstr>
      <vt:lpstr>Центр театрализованной деятельности. </vt:lpstr>
      <vt:lpstr>Слайд 3</vt:lpstr>
      <vt:lpstr>  Центр физического развития </vt:lpstr>
      <vt:lpstr>Центр книги </vt:lpstr>
      <vt:lpstr>Игровой центр. </vt:lpstr>
      <vt:lpstr>Слайд 7</vt:lpstr>
      <vt:lpstr>Слайд 8</vt:lpstr>
      <vt:lpstr>Слайд 9</vt:lpstr>
      <vt:lpstr>Слайд 10</vt:lpstr>
      <vt:lpstr>Центр воды и песка </vt:lpstr>
      <vt:lpstr>Центр творчества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Предметно-пространственная среда второй младшей группы «Осьминожки» МКДОУ»Звёздочка» </dc:title>
  <cp:lastModifiedBy>Admin</cp:lastModifiedBy>
  <cp:revision>15</cp:revision>
  <dcterms:modified xsi:type="dcterms:W3CDTF">2019-12-03T11:10:09Z</dcterms:modified>
</cp:coreProperties>
</file>